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9"/>
  </p:notesMasterIdLst>
  <p:sldIdLst>
    <p:sldId id="256" r:id="rId2"/>
    <p:sldId id="257" r:id="rId3"/>
    <p:sldId id="328" r:id="rId4"/>
    <p:sldId id="282" r:id="rId5"/>
    <p:sldId id="266" r:id="rId6"/>
    <p:sldId id="264" r:id="rId7"/>
    <p:sldId id="258" r:id="rId8"/>
    <p:sldId id="265" r:id="rId9"/>
    <p:sldId id="267" r:id="rId10"/>
    <p:sldId id="268" r:id="rId11"/>
    <p:sldId id="333" r:id="rId12"/>
    <p:sldId id="269" r:id="rId13"/>
    <p:sldId id="334" r:id="rId14"/>
    <p:sldId id="270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80" r:id="rId23"/>
    <p:sldId id="287" r:id="rId24"/>
    <p:sldId id="283" r:id="rId25"/>
    <p:sldId id="294" r:id="rId26"/>
    <p:sldId id="295" r:id="rId27"/>
    <p:sldId id="296" r:id="rId28"/>
    <p:sldId id="297" r:id="rId29"/>
    <p:sldId id="298" r:id="rId30"/>
    <p:sldId id="299" r:id="rId31"/>
    <p:sldId id="301" r:id="rId32"/>
    <p:sldId id="302" r:id="rId33"/>
    <p:sldId id="303" r:id="rId34"/>
    <p:sldId id="304" r:id="rId35"/>
    <p:sldId id="284" r:id="rId36"/>
    <p:sldId id="285" r:id="rId37"/>
    <p:sldId id="286" r:id="rId38"/>
    <p:sldId id="305" r:id="rId39"/>
    <p:sldId id="306" r:id="rId40"/>
    <p:sldId id="311" r:id="rId41"/>
    <p:sldId id="307" r:id="rId42"/>
    <p:sldId id="308" r:id="rId43"/>
    <p:sldId id="309" r:id="rId44"/>
    <p:sldId id="310" r:id="rId45"/>
    <p:sldId id="312" r:id="rId46"/>
    <p:sldId id="313" r:id="rId47"/>
    <p:sldId id="263" r:id="rId48"/>
    <p:sldId id="314" r:id="rId49"/>
    <p:sldId id="319" r:id="rId50"/>
    <p:sldId id="321" r:id="rId51"/>
    <p:sldId id="318" r:id="rId52"/>
    <p:sldId id="332" r:id="rId53"/>
    <p:sldId id="320" r:id="rId54"/>
    <p:sldId id="325" r:id="rId55"/>
    <p:sldId id="324" r:id="rId56"/>
    <p:sldId id="322" r:id="rId57"/>
    <p:sldId id="323" r:id="rId58"/>
    <p:sldId id="271" r:id="rId59"/>
    <p:sldId id="316" r:id="rId60"/>
    <p:sldId id="262" r:id="rId61"/>
    <p:sldId id="259" r:id="rId62"/>
    <p:sldId id="329" r:id="rId63"/>
    <p:sldId id="281" r:id="rId64"/>
    <p:sldId id="330" r:id="rId65"/>
    <p:sldId id="331" r:id="rId66"/>
    <p:sldId id="261" r:id="rId67"/>
    <p:sldId id="317" r:id="rId68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011" autoAdjust="0"/>
  </p:normalViewPr>
  <p:slideViewPr>
    <p:cSldViewPr>
      <p:cViewPr varScale="1">
        <p:scale>
          <a:sx n="68" d="100"/>
          <a:sy n="68" d="100"/>
        </p:scale>
        <p:origin x="-141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6CD490-35F5-4C39-837F-212FF7CE667E}" type="datetimeFigureOut">
              <a:rPr lang="ca-ES" smtClean="0"/>
              <a:pPr/>
              <a:t>17/10/2016</a:t>
            </a:fld>
            <a:endParaRPr lang="ca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a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8DD5F5-EBA8-479F-8BB1-559389AF942A}" type="slidenum">
              <a:rPr lang="ca-ES" smtClean="0"/>
              <a:pPr/>
              <a:t>‹Nº›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a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DD5F5-EBA8-479F-8BB1-559389AF942A}" type="slidenum">
              <a:rPr lang="ca-ES" smtClean="0"/>
              <a:pPr/>
              <a:t>10</a:t>
            </a:fld>
            <a:endParaRPr lang="ca-E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a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DD5F5-EBA8-479F-8BB1-559389AF942A}" type="slidenum">
              <a:rPr lang="ca-ES" smtClean="0"/>
              <a:pPr/>
              <a:t>19</a:t>
            </a:fld>
            <a:endParaRPr lang="ca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09159-8467-4075-9B0F-45195C8187E0}" type="datetimeFigureOut">
              <a:rPr lang="ca-ES" smtClean="0"/>
              <a:pPr/>
              <a:t>17/10/2016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616CD-3E48-495B-9C9B-F209E9D9D025}" type="slidenum">
              <a:rPr lang="ca-ES" smtClean="0"/>
              <a:pPr/>
              <a:t>‹Nº›</a:t>
            </a:fld>
            <a:endParaRPr lang="ca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09159-8467-4075-9B0F-45195C8187E0}" type="datetimeFigureOut">
              <a:rPr lang="ca-ES" smtClean="0"/>
              <a:pPr/>
              <a:t>17/10/2016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616CD-3E48-495B-9C9B-F209E9D9D025}" type="slidenum">
              <a:rPr lang="ca-ES" smtClean="0"/>
              <a:pPr/>
              <a:t>‹Nº›</a:t>
            </a:fld>
            <a:endParaRPr lang="ca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09159-8467-4075-9B0F-45195C8187E0}" type="datetimeFigureOut">
              <a:rPr lang="ca-ES" smtClean="0"/>
              <a:pPr/>
              <a:t>17/10/2016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616CD-3E48-495B-9C9B-F209E9D9D025}" type="slidenum">
              <a:rPr lang="ca-ES" smtClean="0"/>
              <a:pPr/>
              <a:t>‹Nº›</a:t>
            </a:fld>
            <a:endParaRPr lang="ca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09159-8467-4075-9B0F-45195C8187E0}" type="datetimeFigureOut">
              <a:rPr lang="ca-ES" smtClean="0"/>
              <a:pPr/>
              <a:t>17/10/2016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616CD-3E48-495B-9C9B-F209E9D9D025}" type="slidenum">
              <a:rPr lang="ca-ES" smtClean="0"/>
              <a:pPr/>
              <a:t>‹Nº›</a:t>
            </a:fld>
            <a:endParaRPr lang="ca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09159-8467-4075-9B0F-45195C8187E0}" type="datetimeFigureOut">
              <a:rPr lang="ca-ES" smtClean="0"/>
              <a:pPr/>
              <a:t>17/10/2016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616CD-3E48-495B-9C9B-F209E9D9D025}" type="slidenum">
              <a:rPr lang="ca-ES" smtClean="0"/>
              <a:pPr/>
              <a:t>‹Nº›</a:t>
            </a:fld>
            <a:endParaRPr lang="ca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09159-8467-4075-9B0F-45195C8187E0}" type="datetimeFigureOut">
              <a:rPr lang="ca-ES" smtClean="0"/>
              <a:pPr/>
              <a:t>17/10/2016</a:t>
            </a:fld>
            <a:endParaRPr lang="ca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616CD-3E48-495B-9C9B-F209E9D9D025}" type="slidenum">
              <a:rPr lang="ca-ES" smtClean="0"/>
              <a:pPr/>
              <a:t>‹Nº›</a:t>
            </a:fld>
            <a:endParaRPr lang="ca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09159-8467-4075-9B0F-45195C8187E0}" type="datetimeFigureOut">
              <a:rPr lang="ca-ES" smtClean="0"/>
              <a:pPr/>
              <a:t>17/10/2016</a:t>
            </a:fld>
            <a:endParaRPr lang="ca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616CD-3E48-495B-9C9B-F209E9D9D025}" type="slidenum">
              <a:rPr lang="ca-ES" smtClean="0"/>
              <a:pPr/>
              <a:t>‹Nº›</a:t>
            </a:fld>
            <a:endParaRPr lang="ca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09159-8467-4075-9B0F-45195C8187E0}" type="datetimeFigureOut">
              <a:rPr lang="ca-ES" smtClean="0"/>
              <a:pPr/>
              <a:t>17/10/2016</a:t>
            </a:fld>
            <a:endParaRPr lang="ca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616CD-3E48-495B-9C9B-F209E9D9D025}" type="slidenum">
              <a:rPr lang="ca-ES" smtClean="0"/>
              <a:pPr/>
              <a:t>‹Nº›</a:t>
            </a:fld>
            <a:endParaRPr lang="ca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09159-8467-4075-9B0F-45195C8187E0}" type="datetimeFigureOut">
              <a:rPr lang="ca-ES" smtClean="0"/>
              <a:pPr/>
              <a:t>17/10/2016</a:t>
            </a:fld>
            <a:endParaRPr lang="ca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616CD-3E48-495B-9C9B-F209E9D9D025}" type="slidenum">
              <a:rPr lang="ca-ES" smtClean="0"/>
              <a:pPr/>
              <a:t>‹Nº›</a:t>
            </a:fld>
            <a:endParaRPr lang="ca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09159-8467-4075-9B0F-45195C8187E0}" type="datetimeFigureOut">
              <a:rPr lang="ca-ES" smtClean="0"/>
              <a:pPr/>
              <a:t>17/10/2016</a:t>
            </a:fld>
            <a:endParaRPr lang="ca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616CD-3E48-495B-9C9B-F209E9D9D025}" type="slidenum">
              <a:rPr lang="ca-ES" smtClean="0"/>
              <a:pPr/>
              <a:t>‹Nº›</a:t>
            </a:fld>
            <a:endParaRPr lang="ca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a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09159-8467-4075-9B0F-45195C8187E0}" type="datetimeFigureOut">
              <a:rPr lang="ca-ES" smtClean="0"/>
              <a:pPr/>
              <a:t>17/10/2016</a:t>
            </a:fld>
            <a:endParaRPr lang="ca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C616CD-3E48-495B-9C9B-F209E9D9D025}" type="slidenum">
              <a:rPr lang="ca-ES" smtClean="0"/>
              <a:pPr/>
              <a:t>‹Nº›</a:t>
            </a:fld>
            <a:endParaRPr lang="ca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C09159-8467-4075-9B0F-45195C8187E0}" type="datetimeFigureOut">
              <a:rPr lang="ca-ES" smtClean="0"/>
              <a:pPr/>
              <a:t>17/10/2016</a:t>
            </a:fld>
            <a:endParaRPr lang="ca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a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C616CD-3E48-495B-9C9B-F209E9D9D025}" type="slidenum">
              <a:rPr lang="ca-ES" smtClean="0"/>
              <a:pPr/>
              <a:t>‹Nº›</a:t>
            </a:fld>
            <a:endParaRPr lang="ca-E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10" Type="http://schemas.openxmlformats.org/officeDocument/2006/relationships/image" Target="../media/image82.jpeg"/><Relationship Id="rId4" Type="http://schemas.openxmlformats.org/officeDocument/2006/relationships/image" Target="../media/image76.jpeg"/><Relationship Id="rId9" Type="http://schemas.openxmlformats.org/officeDocument/2006/relationships/image" Target="../media/image8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ECI\Desktop\2-7%20concurs.wmv" TargetMode="Externa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ECI\Desktop\Mi%20pel&#237;cula.mp4" TargetMode="Externa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400000" y="3645024"/>
            <a:ext cx="8564488" cy="1470025"/>
          </a:xfrm>
        </p:spPr>
        <p:txBody>
          <a:bodyPr>
            <a:noAutofit/>
          </a:bodyPr>
          <a:lstStyle/>
          <a:p>
            <a:r>
              <a:rPr lang="ca-ES" sz="5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ca-ES" sz="5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ca-ES" sz="5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ca-ES" sz="5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ca-ES" sz="7200" dirty="0" smtClean="0">
                <a:latin typeface="Times New Roman" pitchFamily="18" charset="0"/>
                <a:cs typeface="Times New Roman" pitchFamily="18" charset="0"/>
              </a:rPr>
              <a:t>Centre d’Imatges</a:t>
            </a:r>
            <a:br>
              <a:rPr lang="ca-ES" sz="7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ca-ES" sz="7200" dirty="0" smtClean="0">
                <a:latin typeface="Times New Roman" pitchFamily="18" charset="0"/>
                <a:cs typeface="Times New Roman" pitchFamily="18" charset="0"/>
              </a:rPr>
              <a:t> de Tarragona</a:t>
            </a:r>
            <a:endParaRPr lang="ca-ES" sz="7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http://xiquetsdetarragona.cat/images/logo/xiquets-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268760"/>
            <a:ext cx="5659829" cy="15121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a-ES" dirty="0" smtClean="0"/>
              <a:t>Sèrie Colles Antigues</a:t>
            </a:r>
            <a:endParaRPr lang="ca-ES" dirty="0"/>
          </a:p>
        </p:txBody>
      </p:sp>
      <p:pic>
        <p:nvPicPr>
          <p:cNvPr id="20482" name="Picture 2" descr="D:\Arxiu Xiquets de Tarragona\1. Fons d' Imatges\1.1. Secció  Fotografia\1.1.1. Sèrie  Colles Antigues 1890-1970\1926-1936\2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412776"/>
            <a:ext cx="6790316" cy="4752528"/>
          </a:xfrm>
          <a:prstGeom prst="rect">
            <a:avLst/>
          </a:prstGeom>
          <a:noFill/>
        </p:spPr>
      </p:pic>
      <p:pic>
        <p:nvPicPr>
          <p:cNvPr id="20483" name="Picture 3" descr="D:\Arxiu Xiquets de Tarragona\1. Fons d' Imatges\1.1. Secció  Fotografia\1.1.1. Sèrie  Colles Antigues 1890-1970\1926-1936\2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1628800"/>
            <a:ext cx="6867051" cy="4608512"/>
          </a:xfrm>
          <a:prstGeom prst="rect">
            <a:avLst/>
          </a:prstGeom>
          <a:noFill/>
        </p:spPr>
      </p:pic>
      <p:pic>
        <p:nvPicPr>
          <p:cNvPr id="20484" name="Picture 4" descr="D:\Arxiu Xiquets de Tarragona\1. Fons d' Imatges\1.1. Secció  Fotografia\1.1.1. Sèrie  Colles Antigues 1890-1970\1926-1936\23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9632" y="1772816"/>
            <a:ext cx="6848399" cy="4554786"/>
          </a:xfrm>
          <a:prstGeom prst="rect">
            <a:avLst/>
          </a:prstGeom>
          <a:noFill/>
        </p:spPr>
      </p:pic>
      <p:pic>
        <p:nvPicPr>
          <p:cNvPr id="20485" name="Picture 5" descr="D:\Arxiu Xiquets de Tarragona\1. Fons d' Imatges\1.1. Secció  Fotografia\1.1.1. Sèrie  Colles Antigues 1890-1970\1926-1936\23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63688" y="1916832"/>
            <a:ext cx="6696744" cy="4571626"/>
          </a:xfrm>
          <a:prstGeom prst="rect">
            <a:avLst/>
          </a:prstGeom>
          <a:noFill/>
        </p:spPr>
      </p:pic>
      <p:pic>
        <p:nvPicPr>
          <p:cNvPr id="20487" name="Picture 7" descr="D:\Arxiu Xiquets de Tarragona\1. Fons d' Imatges\1.1. Secció  Fotografia\1.1.1. Sèrie  Colles Antigues 1890-1970\1926-1936\23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95736" y="2204864"/>
            <a:ext cx="6775251" cy="4436744"/>
          </a:xfrm>
          <a:prstGeom prst="rect">
            <a:avLst/>
          </a:prstGeom>
          <a:noFill/>
        </p:spPr>
      </p:pic>
      <p:pic>
        <p:nvPicPr>
          <p:cNvPr id="20488" name="Picture 8" descr="D:\Arxiu Xiquets de Tarragona\1. Fons d' Imatges\1.1. Secció  Fotografia\1.1.1. Sèrie  Colles Antigues 1890-1970\1926-1936\23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76056" y="1651012"/>
            <a:ext cx="3623311" cy="5206988"/>
          </a:xfrm>
          <a:prstGeom prst="rect">
            <a:avLst/>
          </a:prstGeom>
          <a:noFill/>
        </p:spPr>
      </p:pic>
      <p:sp>
        <p:nvSpPr>
          <p:cNvPr id="11" name="10 Rectángulo"/>
          <p:cNvSpPr/>
          <p:nvPr/>
        </p:nvSpPr>
        <p:spPr>
          <a:xfrm rot="16200000">
            <a:off x="-892607" y="4717145"/>
            <a:ext cx="26059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2400" dirty="0" err="1" smtClean="0"/>
              <a:t>Hermenegild</a:t>
            </a:r>
            <a:r>
              <a:rPr lang="ca-ES" sz="2400" dirty="0" smtClean="0"/>
              <a:t> </a:t>
            </a:r>
            <a:r>
              <a:rPr lang="ca-ES" sz="2400" dirty="0" err="1" smtClean="0"/>
              <a:t>Vallvé</a:t>
            </a:r>
            <a:endParaRPr lang="ca-E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4 Título"/>
          <p:cNvSpPr>
            <a:spLocks noGrp="1"/>
          </p:cNvSpPr>
          <p:nvPr>
            <p:ph type="title"/>
          </p:nvPr>
        </p:nvSpPr>
        <p:spPr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a-ES" dirty="0" smtClean="0"/>
              <a:t>Sèrie Colles Antigues</a:t>
            </a:r>
            <a:endParaRPr lang="ca-ES" dirty="0"/>
          </a:p>
        </p:txBody>
      </p:sp>
      <p:pic>
        <p:nvPicPr>
          <p:cNvPr id="8" name="7 Imagen" descr="1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1628800"/>
            <a:ext cx="6911752" cy="4775931"/>
          </a:xfrm>
          <a:prstGeom prst="rect">
            <a:avLst/>
          </a:prstGeom>
        </p:spPr>
      </p:pic>
      <p:sp>
        <p:nvSpPr>
          <p:cNvPr id="10" name="9 Rectángulo"/>
          <p:cNvSpPr/>
          <p:nvPr/>
        </p:nvSpPr>
        <p:spPr>
          <a:xfrm rot="16200000">
            <a:off x="-364802" y="4717145"/>
            <a:ext cx="15502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2400" dirty="0" smtClean="0"/>
              <a:t>Foto </a:t>
            </a:r>
            <a:r>
              <a:rPr lang="ca-ES" sz="2400" dirty="0" err="1" smtClean="0"/>
              <a:t>Vallvé</a:t>
            </a:r>
            <a:endParaRPr lang="ca-E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a-ES" dirty="0" smtClean="0"/>
              <a:t>Sèrie Colles Antigues</a:t>
            </a:r>
            <a:endParaRPr lang="ca-ES" dirty="0"/>
          </a:p>
        </p:txBody>
      </p:sp>
      <p:pic>
        <p:nvPicPr>
          <p:cNvPr id="21507" name="Picture 3" descr="D:\Arxiu Xiquets de Tarragona\1. Fons d' Imatges\1.1. Secció  Fotografia\1.1.1. Sèrie  Colles Antigues 1890-1970\1939-1951\2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1340768"/>
            <a:ext cx="3888432" cy="5428300"/>
          </a:xfrm>
          <a:prstGeom prst="rect">
            <a:avLst/>
          </a:prstGeom>
          <a:noFill/>
        </p:spPr>
      </p:pic>
      <p:pic>
        <p:nvPicPr>
          <p:cNvPr id="21508" name="Picture 4" descr="D:\Arxiu Xiquets de Tarragona\1. Fons d' Imatges\1.1. Secció  Fotografia\1.1.1. Sèrie  Colles Antigues 1890-1970\1939-1951\2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340767"/>
            <a:ext cx="3744416" cy="5368756"/>
          </a:xfrm>
          <a:prstGeom prst="rect">
            <a:avLst/>
          </a:prstGeom>
          <a:noFill/>
        </p:spPr>
      </p:pic>
      <p:sp>
        <p:nvSpPr>
          <p:cNvPr id="6" name="5 Rectángulo"/>
          <p:cNvSpPr/>
          <p:nvPr/>
        </p:nvSpPr>
        <p:spPr>
          <a:xfrm rot="16200000">
            <a:off x="-1617943" y="4470879"/>
            <a:ext cx="36975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2400" dirty="0" err="1" smtClean="0"/>
              <a:t>Hermenegild</a:t>
            </a:r>
            <a:r>
              <a:rPr lang="ca-ES" sz="2400" dirty="0" smtClean="0"/>
              <a:t> i Ramon </a:t>
            </a:r>
            <a:r>
              <a:rPr lang="ca-ES" sz="2400" dirty="0" err="1" smtClean="0"/>
              <a:t>Vallvé</a:t>
            </a:r>
            <a:endParaRPr lang="ca-E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Título"/>
          <p:cNvSpPr>
            <a:spLocks noGrp="1"/>
          </p:cNvSpPr>
          <p:nvPr>
            <p:ph type="title"/>
          </p:nvPr>
        </p:nvSpPr>
        <p:spPr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a-ES" dirty="0" smtClean="0"/>
              <a:t>Sèrie Colles Antigues</a:t>
            </a:r>
            <a:endParaRPr lang="ca-ES" dirty="0"/>
          </a:p>
        </p:txBody>
      </p:sp>
      <p:pic>
        <p:nvPicPr>
          <p:cNvPr id="8" name="7 Marcador de contenido" descr="219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1556792"/>
            <a:ext cx="7056784" cy="4704522"/>
          </a:xfrm>
        </p:spPr>
      </p:pic>
      <p:pic>
        <p:nvPicPr>
          <p:cNvPr id="6" name="5 Imagen" descr="1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3608" y="1484784"/>
            <a:ext cx="7817375" cy="4856628"/>
          </a:xfrm>
          <a:prstGeom prst="rect">
            <a:avLst/>
          </a:prstGeom>
        </p:spPr>
      </p:pic>
      <p:pic>
        <p:nvPicPr>
          <p:cNvPr id="9" name="8 Imagen" descr="492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03648" y="1484784"/>
            <a:ext cx="7488832" cy="4992555"/>
          </a:xfrm>
          <a:prstGeom prst="rect">
            <a:avLst/>
          </a:prstGeom>
        </p:spPr>
      </p:pic>
      <p:pic>
        <p:nvPicPr>
          <p:cNvPr id="11" name="10 Imagen" descr="493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35696" y="1484784"/>
            <a:ext cx="7308304" cy="4872203"/>
          </a:xfrm>
          <a:prstGeom prst="rect">
            <a:avLst/>
          </a:prstGeom>
        </p:spPr>
      </p:pic>
      <p:pic>
        <p:nvPicPr>
          <p:cNvPr id="12" name="11 Imagen" descr="495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67744" y="1484784"/>
            <a:ext cx="3438128" cy="5157192"/>
          </a:xfrm>
          <a:prstGeom prst="rect">
            <a:avLst/>
          </a:prstGeom>
        </p:spPr>
      </p:pic>
      <p:pic>
        <p:nvPicPr>
          <p:cNvPr id="13" name="12 Imagen" descr="494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43808" y="1512168"/>
            <a:ext cx="3486133" cy="5229200"/>
          </a:xfrm>
          <a:prstGeom prst="rect">
            <a:avLst/>
          </a:prstGeom>
        </p:spPr>
      </p:pic>
      <p:pic>
        <p:nvPicPr>
          <p:cNvPr id="14" name="13 Imagen" descr="4949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534139" y="1512168"/>
            <a:ext cx="3486133" cy="5229200"/>
          </a:xfrm>
          <a:prstGeom prst="rect">
            <a:avLst/>
          </a:prstGeom>
        </p:spPr>
      </p:pic>
      <p:pic>
        <p:nvPicPr>
          <p:cNvPr id="15" name="14 Imagen" descr="4953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182211" y="1484784"/>
            <a:ext cx="3486133" cy="5229200"/>
          </a:xfrm>
          <a:prstGeom prst="rect">
            <a:avLst/>
          </a:prstGeom>
        </p:spPr>
      </p:pic>
      <p:pic>
        <p:nvPicPr>
          <p:cNvPr id="16" name="15 Imagen" descr="496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004048" y="1484784"/>
            <a:ext cx="3528392" cy="5292588"/>
          </a:xfrm>
          <a:prstGeom prst="rect">
            <a:avLst/>
          </a:prstGeom>
        </p:spPr>
      </p:pic>
      <p:sp>
        <p:nvSpPr>
          <p:cNvPr id="17" name="16 Rectángulo"/>
          <p:cNvSpPr/>
          <p:nvPr/>
        </p:nvSpPr>
        <p:spPr>
          <a:xfrm rot="16200000">
            <a:off x="-1617943" y="4470879"/>
            <a:ext cx="36975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2400" dirty="0" err="1" smtClean="0"/>
              <a:t>Hermenegild</a:t>
            </a:r>
            <a:r>
              <a:rPr lang="ca-ES" sz="2400" dirty="0" smtClean="0"/>
              <a:t> i Ramon </a:t>
            </a:r>
            <a:r>
              <a:rPr lang="ca-ES" sz="2400" dirty="0" err="1" smtClean="0"/>
              <a:t>Vallvé</a:t>
            </a:r>
            <a:endParaRPr lang="ca-E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a-ES" dirty="0" smtClean="0"/>
              <a:t>Sèrie Colles Antigues</a:t>
            </a:r>
            <a:endParaRPr lang="ca-ES" dirty="0"/>
          </a:p>
        </p:txBody>
      </p:sp>
      <p:pic>
        <p:nvPicPr>
          <p:cNvPr id="22530" name="Picture 2" descr="D:\Arxiu Xiquets de Tarragona\1. Fons d' Imatges\1.1. Secció  Fotografia\1.1.1. Sèrie  Colles Antigues 1890-1970\1952-1970\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115" y="1412776"/>
            <a:ext cx="3715861" cy="5256584"/>
          </a:xfrm>
          <a:prstGeom prst="rect">
            <a:avLst/>
          </a:prstGeom>
          <a:noFill/>
        </p:spPr>
      </p:pic>
      <p:pic>
        <p:nvPicPr>
          <p:cNvPr id="22534" name="Picture 6" descr="D:\Arxiu Xiquets de Tarragona\1. Fons d' Imatges\1.1. Secció  Fotografia\1.1.1. Sèrie  Colles Antigues 1890-1970\1952-1970\1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340768"/>
            <a:ext cx="3744416" cy="5373239"/>
          </a:xfrm>
          <a:prstGeom prst="rect">
            <a:avLst/>
          </a:prstGeom>
          <a:noFill/>
        </p:spPr>
      </p:pic>
      <p:sp>
        <p:nvSpPr>
          <p:cNvPr id="8" name="7 Rectángulo"/>
          <p:cNvSpPr/>
          <p:nvPr/>
        </p:nvSpPr>
        <p:spPr>
          <a:xfrm rot="16200000">
            <a:off x="-271444" y="5369036"/>
            <a:ext cx="13635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2400" dirty="0" err="1" smtClean="0"/>
              <a:t>Raymond</a:t>
            </a:r>
            <a:endParaRPr lang="ca-E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a-ES" dirty="0" smtClean="0"/>
              <a:t>Sèrie Colles Antigues</a:t>
            </a:r>
            <a:endParaRPr lang="ca-ES" dirty="0"/>
          </a:p>
        </p:txBody>
      </p:sp>
      <p:pic>
        <p:nvPicPr>
          <p:cNvPr id="23554" name="Picture 2" descr="D:\Arxiu Xiquets de Tarragona\1. Fons d' Imatges\1.1. Secció  Fotografia\1.1.1. Sèrie  Colles Antigues 1890-1970\1952-1970\849.jpg"/>
          <p:cNvPicPr>
            <a:picLocks noChangeAspect="1" noChangeArrowheads="1"/>
          </p:cNvPicPr>
          <p:nvPr/>
        </p:nvPicPr>
        <p:blipFill>
          <a:blip r:embed="rId2" cstate="print"/>
          <a:srcRect r="1957" b="1370"/>
          <a:stretch>
            <a:fillRect/>
          </a:stretch>
        </p:blipFill>
        <p:spPr bwMode="auto">
          <a:xfrm>
            <a:off x="676666" y="1412776"/>
            <a:ext cx="3607302" cy="5184576"/>
          </a:xfrm>
          <a:prstGeom prst="rect">
            <a:avLst/>
          </a:prstGeom>
          <a:noFill/>
        </p:spPr>
      </p:pic>
      <p:pic>
        <p:nvPicPr>
          <p:cNvPr id="6" name="5 Imagen" descr="345.jpg"/>
          <p:cNvPicPr>
            <a:picLocks noChangeAspect="1"/>
          </p:cNvPicPr>
          <p:nvPr/>
        </p:nvPicPr>
        <p:blipFill>
          <a:blip r:embed="rId3" cstate="print"/>
          <a:srcRect r="3636" b="1730"/>
          <a:stretch>
            <a:fillRect/>
          </a:stretch>
        </p:blipFill>
        <p:spPr>
          <a:xfrm>
            <a:off x="4644008" y="1412776"/>
            <a:ext cx="3816424" cy="52565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467544" y="1268760"/>
            <a:ext cx="8229600" cy="3586410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ca-ES" dirty="0" smtClean="0"/>
              <a:t>Sèrie </a:t>
            </a:r>
            <a:r>
              <a:rPr lang="ca-ES" dirty="0" err="1" smtClean="0"/>
              <a:t>Xiquets-Fotògrafs</a:t>
            </a:r>
            <a:r>
              <a:rPr lang="ca-ES" dirty="0" smtClean="0"/>
              <a:t/>
            </a:r>
            <a:br>
              <a:rPr lang="ca-ES" dirty="0" smtClean="0"/>
            </a:br>
            <a:r>
              <a:rPr lang="ca-ES" dirty="0" smtClean="0"/>
              <a:t>1970-2000</a:t>
            </a:r>
            <a:br>
              <a:rPr lang="ca-ES" dirty="0" smtClean="0"/>
            </a:br>
            <a:endParaRPr lang="ca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ca-ES" dirty="0" smtClean="0"/>
              <a:t>Sèrie </a:t>
            </a:r>
            <a:r>
              <a:rPr lang="ca-ES" dirty="0" err="1" smtClean="0"/>
              <a:t>Xiquets-Fotògrafs</a:t>
            </a:r>
            <a:endParaRPr lang="ca-ES" dirty="0"/>
          </a:p>
        </p:txBody>
      </p:sp>
      <p:sp>
        <p:nvSpPr>
          <p:cNvPr id="3" name="2 Rectángulo"/>
          <p:cNvSpPr/>
          <p:nvPr/>
        </p:nvSpPr>
        <p:spPr>
          <a:xfrm rot="16200000">
            <a:off x="-1097440" y="5059270"/>
            <a:ext cx="30155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2400" dirty="0" smtClean="0"/>
              <a:t>Ramon Segú </a:t>
            </a:r>
            <a:r>
              <a:rPr lang="ca-ES" sz="2400" dirty="0" err="1" smtClean="0"/>
              <a:t>Chinchilla</a:t>
            </a:r>
            <a:endParaRPr lang="ca-ES" sz="2400" dirty="0"/>
          </a:p>
        </p:txBody>
      </p:sp>
      <p:pic>
        <p:nvPicPr>
          <p:cNvPr id="24578" name="Picture 2" descr="C:\A\3\3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412776"/>
            <a:ext cx="3647388" cy="5184576"/>
          </a:xfrm>
          <a:prstGeom prst="rect">
            <a:avLst/>
          </a:prstGeom>
          <a:noFill/>
        </p:spPr>
      </p:pic>
      <p:pic>
        <p:nvPicPr>
          <p:cNvPr id="1027" name="Picture 3" descr="D:\Arxiu Xiquets de Tarragona\1. Fons d' Imatges\1.1. Secció  Fotografia\1.1.2. Sèrie Xiquets Fotògrafs 1970-2000\1974\4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412776"/>
            <a:ext cx="3800471" cy="51715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ca-ES" dirty="0" smtClean="0"/>
              <a:t>Sèrie </a:t>
            </a:r>
            <a:r>
              <a:rPr lang="ca-ES" dirty="0" err="1" smtClean="0"/>
              <a:t>Xiquets-Fotògrafs</a:t>
            </a:r>
            <a:endParaRPr lang="ca-ES" dirty="0"/>
          </a:p>
        </p:txBody>
      </p:sp>
      <p:sp>
        <p:nvSpPr>
          <p:cNvPr id="3" name="2 Rectángulo"/>
          <p:cNvSpPr/>
          <p:nvPr/>
        </p:nvSpPr>
        <p:spPr>
          <a:xfrm rot="16200000">
            <a:off x="64607" y="5297028"/>
            <a:ext cx="8354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2400" dirty="0" smtClean="0"/>
              <a:t>Güell</a:t>
            </a:r>
            <a:endParaRPr lang="ca-ES" sz="2400" dirty="0"/>
          </a:p>
        </p:txBody>
      </p:sp>
      <p:pic>
        <p:nvPicPr>
          <p:cNvPr id="2050" name="Picture 2" descr="C:\A\37\37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340768"/>
            <a:ext cx="7128792" cy="53004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ca-ES" dirty="0" smtClean="0"/>
              <a:t>Sèrie </a:t>
            </a:r>
            <a:r>
              <a:rPr lang="ca-ES" dirty="0" err="1" smtClean="0"/>
              <a:t>Xiquets-Fotògrafs</a:t>
            </a:r>
            <a:endParaRPr lang="ca-ES" dirty="0"/>
          </a:p>
        </p:txBody>
      </p:sp>
      <p:sp>
        <p:nvSpPr>
          <p:cNvPr id="3" name="2 Rectángulo"/>
          <p:cNvSpPr/>
          <p:nvPr/>
        </p:nvSpPr>
        <p:spPr>
          <a:xfrm rot="16200000">
            <a:off x="-485700" y="5102324"/>
            <a:ext cx="20801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2400" dirty="0" smtClean="0"/>
              <a:t>Ramon </a:t>
            </a:r>
            <a:r>
              <a:rPr lang="ca-ES" sz="2400" dirty="0" err="1" smtClean="0"/>
              <a:t>Vallvé</a:t>
            </a:r>
            <a:r>
              <a:rPr lang="ca-ES" sz="2400" dirty="0" smtClean="0"/>
              <a:t>   </a:t>
            </a:r>
            <a:endParaRPr lang="ca-ES" sz="2400" dirty="0"/>
          </a:p>
        </p:txBody>
      </p:sp>
      <p:pic>
        <p:nvPicPr>
          <p:cNvPr id="26627" name="Picture 3" descr="D:\Arxiu Xiquets de Tarragona\1. Fons d' Imatges\1.1. Secció  Fotografia\1.1.2. Sèrie Xiquets Fotògrafs 1970-2000\1985-album25\00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340768"/>
            <a:ext cx="3804592" cy="5223545"/>
          </a:xfrm>
          <a:prstGeom prst="rect">
            <a:avLst/>
          </a:prstGeom>
          <a:noFill/>
        </p:spPr>
      </p:pic>
      <p:pic>
        <p:nvPicPr>
          <p:cNvPr id="26630" name="Picture 6" descr="D:\Arxiu Xiquets de Tarragona\1. Fons d' Imatges\1.1. Secció  Fotografia\1.1.2. Sèrie Xiquets Fotògrafs 1970-2000\1985-album26\00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1680" y="1340768"/>
            <a:ext cx="3802717" cy="5221957"/>
          </a:xfrm>
          <a:prstGeom prst="rect">
            <a:avLst/>
          </a:prstGeom>
          <a:noFill/>
        </p:spPr>
      </p:pic>
      <p:pic>
        <p:nvPicPr>
          <p:cNvPr id="3075" name="Picture 3" descr="D:\Arxiu Xiquets de Tarragona\1. Fons d' Imatges\1.1. Secció  Fotografia\1.1.2. Sèrie Xiquets Fotògrafs 1970-2000\1986-album30\005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99792" y="1340768"/>
            <a:ext cx="3758841" cy="5242595"/>
          </a:xfrm>
          <a:prstGeom prst="rect">
            <a:avLst/>
          </a:prstGeom>
          <a:noFill/>
        </p:spPr>
      </p:pic>
      <p:pic>
        <p:nvPicPr>
          <p:cNvPr id="3076" name="Picture 4" descr="D:\Arxiu Xiquets de Tarragona\1. Fons d' Imatges\1.1. Secció  Fotografia\1.1.2. Sèrie Xiquets Fotògrafs 1970-2000\1986-album30\006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63888" y="1268760"/>
            <a:ext cx="3729853" cy="5303490"/>
          </a:xfrm>
          <a:prstGeom prst="rect">
            <a:avLst/>
          </a:prstGeom>
          <a:noFill/>
        </p:spPr>
      </p:pic>
      <p:pic>
        <p:nvPicPr>
          <p:cNvPr id="26634" name="Picture 10" descr="D:\Arxiu Xiquets de Tarragona\1. Fons d' Imatges\1.1. Secció  Fotografia\1.1.2. Sèrie Xiquets Fotògrafs 1970-2000\1985-album27\005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99992" y="1268760"/>
            <a:ext cx="3783700" cy="5261645"/>
          </a:xfrm>
          <a:prstGeom prst="rect">
            <a:avLst/>
          </a:prstGeom>
          <a:noFill/>
        </p:spPr>
      </p:pic>
      <p:pic>
        <p:nvPicPr>
          <p:cNvPr id="3077" name="Picture 5" descr="D:\Arxiu Xiquets de Tarragona\1. Fons d' Imatges\1.1. Secció  Fotografia\1.1.2. Sèrie Xiquets Fotògrafs 1970-2000\1986-album30\011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48064" y="1268760"/>
            <a:ext cx="3827938" cy="53082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788024" y="548680"/>
            <a:ext cx="3744416" cy="922114"/>
          </a:xfrm>
        </p:spPr>
        <p:txBody>
          <a:bodyPr/>
          <a:lstStyle/>
          <a:p>
            <a:pPr algn="l"/>
            <a:r>
              <a:rPr lang="ca-ES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ARXIU</a:t>
            </a:r>
            <a:endParaRPr lang="ca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83568" y="2332037"/>
            <a:ext cx="8229600" cy="4525963"/>
          </a:xfrm>
        </p:spPr>
        <p:txBody>
          <a:bodyPr/>
          <a:lstStyle/>
          <a:p>
            <a:pPr marL="342900" lvl="2" indent="-342900"/>
            <a:r>
              <a:rPr lang="es-ES" sz="4000" dirty="0" err="1" smtClean="0"/>
              <a:t>Fons</a:t>
            </a:r>
            <a:r>
              <a:rPr lang="es-ES" sz="4000" dirty="0" smtClean="0"/>
              <a:t> </a:t>
            </a:r>
            <a:r>
              <a:rPr lang="es-ES" sz="4000" dirty="0" err="1" smtClean="0"/>
              <a:t>d’Imatges</a:t>
            </a:r>
            <a:endParaRPr lang="es-ES" sz="4000" dirty="0" smtClean="0"/>
          </a:p>
          <a:p>
            <a:pPr marL="342900" lvl="2" indent="-342900"/>
            <a:r>
              <a:rPr lang="es-ES" sz="4000" dirty="0" err="1" smtClean="0"/>
              <a:t>Fons</a:t>
            </a:r>
            <a:r>
              <a:rPr lang="es-ES" sz="4000" dirty="0" smtClean="0"/>
              <a:t> de </a:t>
            </a:r>
            <a:r>
              <a:rPr lang="es-ES" sz="4000" dirty="0" err="1" smtClean="0"/>
              <a:t>Documentació</a:t>
            </a:r>
            <a:endParaRPr lang="es-ES" sz="4000" dirty="0" smtClean="0"/>
          </a:p>
          <a:p>
            <a:pPr marL="342900" lvl="2" indent="-342900"/>
            <a:r>
              <a:rPr lang="es-ES" sz="4000" dirty="0" err="1" smtClean="0"/>
              <a:t>Fons</a:t>
            </a:r>
            <a:r>
              <a:rPr lang="es-ES" sz="4000" dirty="0" smtClean="0"/>
              <a:t> </a:t>
            </a:r>
            <a:r>
              <a:rPr lang="es-ES" sz="4000" dirty="0" err="1" smtClean="0"/>
              <a:t>Hemerogràfic</a:t>
            </a:r>
            <a:endParaRPr lang="es-ES" sz="4000" dirty="0" smtClean="0"/>
          </a:p>
          <a:p>
            <a:pPr marL="342900" lvl="2" indent="-342900"/>
            <a:r>
              <a:rPr lang="es-ES" sz="4000" dirty="0" err="1" smtClean="0"/>
              <a:t>Fons</a:t>
            </a:r>
            <a:r>
              <a:rPr lang="es-ES" sz="4000" dirty="0" smtClean="0"/>
              <a:t> de </a:t>
            </a:r>
            <a:r>
              <a:rPr lang="es-ES" sz="4000" dirty="0" err="1" smtClean="0"/>
              <a:t>Testimonis</a:t>
            </a:r>
            <a:r>
              <a:rPr lang="es-ES" sz="4000" dirty="0" smtClean="0"/>
              <a:t> </a:t>
            </a:r>
            <a:r>
              <a:rPr lang="es-ES" sz="4000" dirty="0" err="1" smtClean="0"/>
              <a:t>Orals</a:t>
            </a:r>
            <a:endParaRPr lang="es-ES" sz="4000" dirty="0"/>
          </a:p>
          <a:p>
            <a:endParaRPr lang="ca-ES" dirty="0"/>
          </a:p>
        </p:txBody>
      </p:sp>
      <p:sp>
        <p:nvSpPr>
          <p:cNvPr id="4" name="3 Rectángulo redondeado"/>
          <p:cNvSpPr/>
          <p:nvPr/>
        </p:nvSpPr>
        <p:spPr>
          <a:xfrm>
            <a:off x="467544" y="332656"/>
            <a:ext cx="8064896" cy="1368152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5" name="4 Rectángulo redondeado"/>
          <p:cNvSpPr/>
          <p:nvPr/>
        </p:nvSpPr>
        <p:spPr>
          <a:xfrm>
            <a:off x="539552" y="2204864"/>
            <a:ext cx="8064896" cy="3456384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6" name="Picture 2" descr="http://xiquetsdetarragona.cat/images/logo/xiquets-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548680"/>
            <a:ext cx="3168352" cy="8465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ca-ES" dirty="0" smtClean="0"/>
              <a:t>Sèrie </a:t>
            </a:r>
            <a:r>
              <a:rPr lang="ca-ES" dirty="0" err="1" smtClean="0"/>
              <a:t>Xiquets-Fotògrafs</a:t>
            </a:r>
            <a:endParaRPr lang="ca-ES" dirty="0"/>
          </a:p>
        </p:txBody>
      </p:sp>
      <p:sp>
        <p:nvSpPr>
          <p:cNvPr id="3" name="2 Rectángulo"/>
          <p:cNvSpPr/>
          <p:nvPr/>
        </p:nvSpPr>
        <p:spPr>
          <a:xfrm rot="16200000">
            <a:off x="-454315" y="5297028"/>
            <a:ext cx="18733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2400" dirty="0" smtClean="0"/>
              <a:t>Ramon </a:t>
            </a:r>
            <a:r>
              <a:rPr lang="ca-ES" sz="2400" dirty="0" err="1" smtClean="0"/>
              <a:t>Vallvé</a:t>
            </a:r>
            <a:endParaRPr lang="ca-ES" sz="2400" dirty="0"/>
          </a:p>
        </p:txBody>
      </p:sp>
      <p:pic>
        <p:nvPicPr>
          <p:cNvPr id="27652" name="Picture 4" descr="D:\Arxiu Xiquets de Tarragona\1. Fons d' Imatges\1.1. Secció  Fotografia\1.1.2. Sèrie Xiquets Fotògrafs 1970-2000\1980\15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340767"/>
            <a:ext cx="3888432" cy="5269359"/>
          </a:xfrm>
          <a:prstGeom prst="rect">
            <a:avLst/>
          </a:prstGeom>
          <a:noFill/>
        </p:spPr>
      </p:pic>
      <p:pic>
        <p:nvPicPr>
          <p:cNvPr id="27653" name="Picture 5" descr="D:\Arxiu Xiquets de Tarragona\1. Fons d' Imatges\1.1. Secció  Fotografia\1.1.2. Sèrie Xiquets Fotògrafs 1970-2000\1980\15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340768"/>
            <a:ext cx="3879005" cy="5256584"/>
          </a:xfrm>
          <a:prstGeom prst="rect">
            <a:avLst/>
          </a:prstGeom>
          <a:noFill/>
        </p:spPr>
      </p:pic>
      <p:pic>
        <p:nvPicPr>
          <p:cNvPr id="27654" name="Picture 6" descr="D:\Arxiu Xiquets de Tarragona\1. Fons d' Imatges\1.1. Secció  Fotografia\1.1.2. Sèrie Xiquets Fotògrafs 1970-2000\1980\15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1680" y="1340768"/>
            <a:ext cx="3907644" cy="5256584"/>
          </a:xfrm>
          <a:prstGeom prst="rect">
            <a:avLst/>
          </a:prstGeom>
          <a:noFill/>
        </p:spPr>
      </p:pic>
      <p:pic>
        <p:nvPicPr>
          <p:cNvPr id="27655" name="Picture 7" descr="D:\Arxiu Xiquets de Tarragona\1. Fons d' Imatges\1.1. Secció  Fotografia\1.1.2. Sèrie Xiquets Fotògrafs 1970-2000\1980\155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39752" y="1340768"/>
            <a:ext cx="3888432" cy="5273912"/>
          </a:xfrm>
          <a:prstGeom prst="rect">
            <a:avLst/>
          </a:prstGeom>
          <a:noFill/>
        </p:spPr>
      </p:pic>
      <p:pic>
        <p:nvPicPr>
          <p:cNvPr id="27656" name="Picture 8" descr="D:\Arxiu Xiquets de Tarragona\1. Fons d' Imatges\1.1. Secció  Fotografia\1.1.2. Sèrie Xiquets Fotògrafs 1970-2000\1980\155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59832" y="1340768"/>
            <a:ext cx="3879005" cy="5256584"/>
          </a:xfrm>
          <a:prstGeom prst="rect">
            <a:avLst/>
          </a:prstGeom>
          <a:noFill/>
        </p:spPr>
      </p:pic>
      <p:pic>
        <p:nvPicPr>
          <p:cNvPr id="27657" name="Picture 9" descr="D:\Arxiu Xiquets de Tarragona\1. Fons d' Imatges\1.1. Secció  Fotografia\1.1.2. Sèrie Xiquets Fotògrafs 1970-2000\1980\155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07904" y="1340768"/>
            <a:ext cx="3888432" cy="5289282"/>
          </a:xfrm>
          <a:prstGeom prst="rect">
            <a:avLst/>
          </a:prstGeom>
          <a:noFill/>
        </p:spPr>
      </p:pic>
      <p:pic>
        <p:nvPicPr>
          <p:cNvPr id="27658" name="Picture 10" descr="D:\Arxiu Xiquets de Tarragona\1. Fons d' Imatges\1.1. Secció  Fotografia\1.1.2. Sèrie Xiquets Fotògrafs 1970-2000\1980\155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99992" y="1268760"/>
            <a:ext cx="3948937" cy="53559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ca-ES" dirty="0" smtClean="0"/>
              <a:t>Sèrie </a:t>
            </a:r>
            <a:r>
              <a:rPr lang="ca-ES" dirty="0" err="1" smtClean="0"/>
              <a:t>Xiquets-Fotògrafs</a:t>
            </a:r>
            <a:endParaRPr lang="ca-ES" dirty="0"/>
          </a:p>
        </p:txBody>
      </p:sp>
      <p:sp>
        <p:nvSpPr>
          <p:cNvPr id="3" name="2 Rectángulo"/>
          <p:cNvSpPr/>
          <p:nvPr/>
        </p:nvSpPr>
        <p:spPr>
          <a:xfrm rot="16200000">
            <a:off x="-560787" y="4889379"/>
            <a:ext cx="19422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2400" dirty="0" smtClean="0"/>
              <a:t>Ramon </a:t>
            </a:r>
            <a:r>
              <a:rPr lang="ca-ES" sz="2400" dirty="0" err="1" smtClean="0"/>
              <a:t>Vallvé</a:t>
            </a:r>
            <a:r>
              <a:rPr lang="ca-ES" sz="2400" dirty="0" smtClean="0"/>
              <a:t> </a:t>
            </a:r>
            <a:endParaRPr lang="ca-ES" sz="2400" dirty="0"/>
          </a:p>
        </p:txBody>
      </p:sp>
      <p:pic>
        <p:nvPicPr>
          <p:cNvPr id="28674" name="Picture 2" descr="D:\Arxiu Xiquets de Tarragona\1. Fons d' Imatges\1.1. Secció  Fotografia\1.1.2. Sèrie Xiquets Fotògrafs 1970-2000\1988-album35\00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556792"/>
            <a:ext cx="6323013" cy="4557713"/>
          </a:xfrm>
          <a:prstGeom prst="rect">
            <a:avLst/>
          </a:prstGeom>
          <a:noFill/>
        </p:spPr>
      </p:pic>
      <p:pic>
        <p:nvPicPr>
          <p:cNvPr id="4098" name="Picture 2" descr="D:\Arxiu Xiquets de Tarragona\1. Fons d' Imatges\1.1. Secció  Fotografia\1.1.2. Sèrie Xiquets Fotògrafs 1970-2000\1984-album24\00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556792"/>
            <a:ext cx="6441427" cy="4680520"/>
          </a:xfrm>
          <a:prstGeom prst="rect">
            <a:avLst/>
          </a:prstGeom>
          <a:noFill/>
        </p:spPr>
      </p:pic>
      <p:pic>
        <p:nvPicPr>
          <p:cNvPr id="4099" name="Picture 3" descr="D:\Arxiu Xiquets de Tarragona\1. Fons d' Imatges\1.1. Secció  Fotografia\1.1.2. Sèrie Xiquets Fotògrafs 1970-2000\1985-album28\009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664" y="1700808"/>
            <a:ext cx="6517839" cy="4680520"/>
          </a:xfrm>
          <a:prstGeom prst="rect">
            <a:avLst/>
          </a:prstGeom>
          <a:noFill/>
        </p:spPr>
      </p:pic>
      <p:pic>
        <p:nvPicPr>
          <p:cNvPr id="28677" name="Picture 5" descr="D:\Arxiu Xiquets de Tarragona\1. Fons d' Imatges\1.1. Secció  Fotografia\1.1.2. Sèrie Xiquets Fotògrafs 1970-2000\1990-album40\00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35696" y="1916832"/>
            <a:ext cx="6183313" cy="4567237"/>
          </a:xfrm>
          <a:prstGeom prst="rect">
            <a:avLst/>
          </a:prstGeom>
          <a:noFill/>
        </p:spPr>
      </p:pic>
      <p:pic>
        <p:nvPicPr>
          <p:cNvPr id="4100" name="Picture 4" descr="D:\Arxiu Xiquets de Tarragona\1. Fons d' Imatges\1.1. Secció  Fotografia\1.1.2. Sèrie Xiquets Fotògrafs 1970-2000\1994-album53\003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95736" y="2060848"/>
            <a:ext cx="6316663" cy="4589463"/>
          </a:xfrm>
          <a:prstGeom prst="rect">
            <a:avLst/>
          </a:prstGeom>
          <a:noFill/>
        </p:spPr>
      </p:pic>
      <p:pic>
        <p:nvPicPr>
          <p:cNvPr id="28678" name="Picture 6" descr="D:\Arxiu Xiquets de Tarragona\1. Fons d' Imatges\1.1. Secció  Fotografia\1.1.2. Sèrie Xiquets Fotògrafs 1970-2000\1990-album39\000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55776" y="2060848"/>
            <a:ext cx="6198207" cy="4608512"/>
          </a:xfrm>
          <a:prstGeom prst="rect">
            <a:avLst/>
          </a:prstGeom>
          <a:noFill/>
        </p:spPr>
      </p:pic>
      <p:pic>
        <p:nvPicPr>
          <p:cNvPr id="4101" name="Picture 5" descr="D:\Arxiu Xiquets de Tarragona\1. Fons d' Imatges\1.1. Secció  Fotografia\1.1.2. Sèrie Xiquets Fotògrafs 1970-2000\1994-album52\007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31840" y="2060848"/>
            <a:ext cx="6329363" cy="45862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ca-ES" dirty="0" smtClean="0"/>
              <a:t>Sèrie </a:t>
            </a:r>
            <a:r>
              <a:rPr lang="ca-ES" dirty="0" err="1" smtClean="0"/>
              <a:t>Xiquets-Fotògrafs</a:t>
            </a:r>
            <a:endParaRPr lang="ca-ES" dirty="0"/>
          </a:p>
        </p:txBody>
      </p:sp>
      <p:sp>
        <p:nvSpPr>
          <p:cNvPr id="3" name="2 Rectángulo"/>
          <p:cNvSpPr/>
          <p:nvPr/>
        </p:nvSpPr>
        <p:spPr>
          <a:xfrm rot="16200000">
            <a:off x="-454315" y="5297028"/>
            <a:ext cx="18733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2400" dirty="0" smtClean="0"/>
              <a:t>Ramon </a:t>
            </a:r>
            <a:r>
              <a:rPr lang="ca-ES" sz="2400" dirty="0" err="1" smtClean="0"/>
              <a:t>Vallvé</a:t>
            </a:r>
            <a:endParaRPr lang="ca-ES" sz="2400" dirty="0"/>
          </a:p>
        </p:txBody>
      </p:sp>
      <p:pic>
        <p:nvPicPr>
          <p:cNvPr id="5122" name="Picture 2" descr="D:\Arxiu Xiquets de Tarragona\1. Fons d' Imatges\1.1. Secció  Fotografia\1.1.2. Sèrie Xiquets Fotògrafs 1970-2000\1981\16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412776"/>
            <a:ext cx="4016642" cy="5229200"/>
          </a:xfrm>
          <a:prstGeom prst="rect">
            <a:avLst/>
          </a:prstGeom>
          <a:noFill/>
        </p:spPr>
      </p:pic>
      <p:pic>
        <p:nvPicPr>
          <p:cNvPr id="5123" name="Picture 3" descr="D:\Arxiu Xiquets de Tarragona\1. Fons d' Imatges\1.1. Secció  Fotografia\1.1.2. Sèrie Xiquets Fotògrafs 1970-2000\1981\17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1412776"/>
            <a:ext cx="4027456" cy="5221820"/>
          </a:xfrm>
          <a:prstGeom prst="rect">
            <a:avLst/>
          </a:prstGeom>
          <a:noFill/>
        </p:spPr>
      </p:pic>
      <p:pic>
        <p:nvPicPr>
          <p:cNvPr id="5124" name="Picture 4" descr="D:\Arxiu Xiquets de Tarragona\1. Fons d' Imatges\1.1. Secció  Fotografia\1.1.2. Sèrie Xiquets Fotògrafs 1970-2000\1984-album22\007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1268760"/>
            <a:ext cx="3881436" cy="5328592"/>
          </a:xfrm>
          <a:prstGeom prst="rect">
            <a:avLst/>
          </a:prstGeom>
          <a:noFill/>
        </p:spPr>
      </p:pic>
      <p:pic>
        <p:nvPicPr>
          <p:cNvPr id="5125" name="Picture 5" descr="D:\Arxiu Xiquets de Tarragona\1. Fons d' Imatges\1.1. Secció  Fotografia\1.1.2. Sèrie Xiquets Fotògrafs 1970-2000\1994-album53\0051b.JPG"/>
          <p:cNvPicPr>
            <a:picLocks noChangeAspect="1" noChangeArrowheads="1"/>
          </p:cNvPicPr>
          <p:nvPr/>
        </p:nvPicPr>
        <p:blipFill>
          <a:blip r:embed="rId5" cstate="print"/>
          <a:srcRect l="4911" t="2703"/>
          <a:stretch>
            <a:fillRect/>
          </a:stretch>
        </p:blipFill>
        <p:spPr bwMode="auto">
          <a:xfrm>
            <a:off x="3923928" y="1268760"/>
            <a:ext cx="4299216" cy="53285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467544" y="1268760"/>
            <a:ext cx="8229600" cy="3586410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ca-ES" dirty="0" smtClean="0"/>
              <a:t>Sèrie </a:t>
            </a:r>
            <a:r>
              <a:rPr lang="ca-ES" dirty="0" err="1" smtClean="0"/>
              <a:t>Xiquets-Colla</a:t>
            </a:r>
            <a:r>
              <a:rPr lang="ca-ES" dirty="0" smtClean="0"/>
              <a:t/>
            </a:r>
            <a:br>
              <a:rPr lang="ca-ES" dirty="0" smtClean="0"/>
            </a:br>
            <a:r>
              <a:rPr lang="ca-ES" dirty="0" smtClean="0"/>
              <a:t>1995-2003</a:t>
            </a:r>
            <a:br>
              <a:rPr lang="ca-ES" dirty="0" smtClean="0"/>
            </a:br>
            <a:endParaRPr lang="ca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ca-ES" dirty="0" smtClean="0"/>
              <a:t>Sèrie </a:t>
            </a:r>
            <a:r>
              <a:rPr lang="ca-ES" dirty="0" err="1" smtClean="0"/>
              <a:t>Xiquets-Colla</a:t>
            </a:r>
            <a:endParaRPr lang="ca-ES" dirty="0"/>
          </a:p>
        </p:txBody>
      </p:sp>
      <p:sp>
        <p:nvSpPr>
          <p:cNvPr id="3" name="2 Rectángulo"/>
          <p:cNvSpPr/>
          <p:nvPr/>
        </p:nvSpPr>
        <p:spPr>
          <a:xfrm rot="16200000">
            <a:off x="-425266" y="5297028"/>
            <a:ext cx="18152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2400" dirty="0" smtClean="0"/>
              <a:t>Emilio Garcia</a:t>
            </a:r>
            <a:endParaRPr lang="ca-ES" sz="2400" dirty="0"/>
          </a:p>
        </p:txBody>
      </p:sp>
      <p:sp>
        <p:nvSpPr>
          <p:cNvPr id="4" name="3 CuadroTexto"/>
          <p:cNvSpPr txBox="1"/>
          <p:nvPr/>
        </p:nvSpPr>
        <p:spPr>
          <a:xfrm>
            <a:off x="971600" y="1412776"/>
            <a:ext cx="136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800" dirty="0" smtClean="0"/>
              <a:t>Reus</a:t>
            </a:r>
            <a:endParaRPr lang="ca-ES" sz="2800" dirty="0"/>
          </a:p>
        </p:txBody>
      </p:sp>
      <p:pic>
        <p:nvPicPr>
          <p:cNvPr id="1026" name="Picture 2" descr="D:\Arxiu Xiquets de Tarragona\1. Fons d' Imatges\1.1. Secció  Fotografia\1.1.3. Sèrie Xiquets-Colla  E.Garcia 1995-2006\1997-album14\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97952" y="1340767"/>
            <a:ext cx="3525111" cy="53553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ca-ES" dirty="0" smtClean="0"/>
              <a:t>Sèrie </a:t>
            </a:r>
            <a:r>
              <a:rPr lang="ca-ES" dirty="0" err="1" smtClean="0"/>
              <a:t>Xiquets-Colla</a:t>
            </a:r>
            <a:endParaRPr lang="ca-ES" dirty="0"/>
          </a:p>
        </p:txBody>
      </p:sp>
      <p:sp>
        <p:nvSpPr>
          <p:cNvPr id="3" name="2 Rectángulo"/>
          <p:cNvSpPr/>
          <p:nvPr/>
        </p:nvSpPr>
        <p:spPr>
          <a:xfrm rot="16200000">
            <a:off x="-425266" y="5297028"/>
            <a:ext cx="18152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2400" dirty="0" smtClean="0"/>
              <a:t>Emilio Garcia</a:t>
            </a:r>
            <a:endParaRPr lang="ca-ES" sz="2400" dirty="0"/>
          </a:p>
        </p:txBody>
      </p:sp>
      <p:sp>
        <p:nvSpPr>
          <p:cNvPr id="4" name="3 CuadroTexto"/>
          <p:cNvSpPr txBox="1"/>
          <p:nvPr/>
        </p:nvSpPr>
        <p:spPr>
          <a:xfrm>
            <a:off x="971600" y="1412776"/>
            <a:ext cx="136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800" dirty="0" smtClean="0"/>
              <a:t>Reus</a:t>
            </a:r>
            <a:endParaRPr lang="ca-ES" sz="2800" dirty="0"/>
          </a:p>
        </p:txBody>
      </p:sp>
      <p:pic>
        <p:nvPicPr>
          <p:cNvPr id="2050" name="Picture 2" descr="D:\Arxiu Xiquets de Tarragona\1. Fons d' Imatges\1.1. Secció  Fotografia\1.1.3. Sèrie Xiquets-Colla  E.Garcia 1995-2006\1997-album15\00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1340768"/>
            <a:ext cx="3447207" cy="5249677"/>
          </a:xfrm>
          <a:prstGeom prst="rect">
            <a:avLst/>
          </a:prstGeom>
          <a:noFill/>
        </p:spPr>
      </p:pic>
      <p:sp>
        <p:nvSpPr>
          <p:cNvPr id="7" name="6 CuadroTexto"/>
          <p:cNvSpPr txBox="1"/>
          <p:nvPr/>
        </p:nvSpPr>
        <p:spPr>
          <a:xfrm>
            <a:off x="971600" y="1844824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800" dirty="0" smtClean="0"/>
              <a:t>Torredembarra</a:t>
            </a:r>
            <a:endParaRPr lang="ca-E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ca-ES" dirty="0" smtClean="0"/>
              <a:t>Sèrie </a:t>
            </a:r>
            <a:r>
              <a:rPr lang="ca-ES" dirty="0" err="1" smtClean="0"/>
              <a:t>Xiquets-Colla</a:t>
            </a:r>
            <a:endParaRPr lang="ca-ES" dirty="0"/>
          </a:p>
        </p:txBody>
      </p:sp>
      <p:sp>
        <p:nvSpPr>
          <p:cNvPr id="3" name="2 Rectángulo"/>
          <p:cNvSpPr/>
          <p:nvPr/>
        </p:nvSpPr>
        <p:spPr>
          <a:xfrm rot="16200000">
            <a:off x="-425266" y="5297028"/>
            <a:ext cx="18152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2400" dirty="0" smtClean="0"/>
              <a:t>Emilio Garcia</a:t>
            </a:r>
            <a:endParaRPr lang="ca-ES" sz="2400" dirty="0"/>
          </a:p>
        </p:txBody>
      </p:sp>
      <p:sp>
        <p:nvSpPr>
          <p:cNvPr id="4" name="3 CuadroTexto"/>
          <p:cNvSpPr txBox="1"/>
          <p:nvPr/>
        </p:nvSpPr>
        <p:spPr>
          <a:xfrm>
            <a:off x="971600" y="1412776"/>
            <a:ext cx="136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800" dirty="0" smtClean="0"/>
              <a:t>Reus</a:t>
            </a:r>
            <a:endParaRPr lang="ca-ES" sz="2800" dirty="0"/>
          </a:p>
        </p:txBody>
      </p:sp>
      <p:sp>
        <p:nvSpPr>
          <p:cNvPr id="7" name="6 CuadroTexto"/>
          <p:cNvSpPr txBox="1"/>
          <p:nvPr/>
        </p:nvSpPr>
        <p:spPr>
          <a:xfrm>
            <a:off x="971600" y="1844824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800" dirty="0" smtClean="0"/>
              <a:t>Torredembarra</a:t>
            </a:r>
            <a:endParaRPr lang="ca-ES" sz="2800" dirty="0"/>
          </a:p>
        </p:txBody>
      </p:sp>
      <p:pic>
        <p:nvPicPr>
          <p:cNvPr id="3074" name="Picture 2" descr="D:\Arxiu Xiquets de Tarragona\1. Fons d' Imatges\1.1. Secció  Fotografia\1.1.3. Sèrie Xiquets-Colla  E.Garcia 1995-2006\1998-album18\00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1340768"/>
            <a:ext cx="3525712" cy="5360070"/>
          </a:xfrm>
          <a:prstGeom prst="rect">
            <a:avLst/>
          </a:prstGeom>
          <a:noFill/>
        </p:spPr>
      </p:pic>
      <p:sp>
        <p:nvSpPr>
          <p:cNvPr id="8" name="7 CuadroTexto"/>
          <p:cNvSpPr txBox="1"/>
          <p:nvPr/>
        </p:nvSpPr>
        <p:spPr>
          <a:xfrm>
            <a:off x="971600" y="2257708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800" dirty="0" smtClean="0"/>
              <a:t>Madrid</a:t>
            </a:r>
            <a:endParaRPr lang="ca-E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ca-ES" dirty="0" smtClean="0"/>
              <a:t>Sèrie </a:t>
            </a:r>
            <a:r>
              <a:rPr lang="ca-ES" dirty="0" err="1" smtClean="0"/>
              <a:t>Xiquets-Colla</a:t>
            </a:r>
            <a:endParaRPr lang="ca-ES" dirty="0"/>
          </a:p>
        </p:txBody>
      </p:sp>
      <p:sp>
        <p:nvSpPr>
          <p:cNvPr id="3" name="2 Rectángulo"/>
          <p:cNvSpPr/>
          <p:nvPr/>
        </p:nvSpPr>
        <p:spPr>
          <a:xfrm rot="16200000">
            <a:off x="-425266" y="5297028"/>
            <a:ext cx="18152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2400" dirty="0" smtClean="0"/>
              <a:t>Emilio Garcia</a:t>
            </a:r>
            <a:endParaRPr lang="ca-ES" sz="2400" dirty="0"/>
          </a:p>
        </p:txBody>
      </p:sp>
      <p:sp>
        <p:nvSpPr>
          <p:cNvPr id="4" name="3 CuadroTexto"/>
          <p:cNvSpPr txBox="1"/>
          <p:nvPr/>
        </p:nvSpPr>
        <p:spPr>
          <a:xfrm>
            <a:off x="971600" y="1412776"/>
            <a:ext cx="136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800" dirty="0" smtClean="0"/>
              <a:t>Reus</a:t>
            </a:r>
            <a:endParaRPr lang="ca-ES" sz="2800" dirty="0"/>
          </a:p>
        </p:txBody>
      </p:sp>
      <p:sp>
        <p:nvSpPr>
          <p:cNvPr id="7" name="6 CuadroTexto"/>
          <p:cNvSpPr txBox="1"/>
          <p:nvPr/>
        </p:nvSpPr>
        <p:spPr>
          <a:xfrm>
            <a:off x="971600" y="1844824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800" dirty="0" smtClean="0"/>
              <a:t>Torredembarra</a:t>
            </a:r>
            <a:endParaRPr lang="ca-ES" sz="2800" dirty="0"/>
          </a:p>
        </p:txBody>
      </p:sp>
      <p:sp>
        <p:nvSpPr>
          <p:cNvPr id="8" name="7 CuadroTexto"/>
          <p:cNvSpPr txBox="1"/>
          <p:nvPr/>
        </p:nvSpPr>
        <p:spPr>
          <a:xfrm>
            <a:off x="971600" y="2257708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800" dirty="0" smtClean="0"/>
              <a:t>Madrid</a:t>
            </a:r>
            <a:endParaRPr lang="ca-ES" sz="2800" dirty="0"/>
          </a:p>
        </p:txBody>
      </p:sp>
      <p:pic>
        <p:nvPicPr>
          <p:cNvPr id="4098" name="Picture 2" descr="D:\Arxiu Xiquets de Tarragona\1. Fons d' Imatges\1.1. Secció  Fotografia\1.1.3. Sèrie Xiquets-Colla  E.Garcia 1995-2006\1998-album22\00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1340768"/>
            <a:ext cx="3539734" cy="5347370"/>
          </a:xfrm>
          <a:prstGeom prst="rect">
            <a:avLst/>
          </a:prstGeom>
          <a:noFill/>
        </p:spPr>
      </p:pic>
      <p:sp>
        <p:nvSpPr>
          <p:cNvPr id="9" name="8 CuadroTexto"/>
          <p:cNvSpPr txBox="1"/>
          <p:nvPr/>
        </p:nvSpPr>
        <p:spPr>
          <a:xfrm>
            <a:off x="971600" y="2636912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800" dirty="0" smtClean="0"/>
              <a:t>Altafulla</a:t>
            </a:r>
            <a:endParaRPr lang="ca-E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ca-ES" dirty="0" smtClean="0"/>
              <a:t>Sèrie </a:t>
            </a:r>
            <a:r>
              <a:rPr lang="ca-ES" dirty="0" err="1" smtClean="0"/>
              <a:t>Xiquets-Colla</a:t>
            </a:r>
            <a:endParaRPr lang="ca-ES" dirty="0"/>
          </a:p>
        </p:txBody>
      </p:sp>
      <p:sp>
        <p:nvSpPr>
          <p:cNvPr id="3" name="2 Rectángulo"/>
          <p:cNvSpPr/>
          <p:nvPr/>
        </p:nvSpPr>
        <p:spPr>
          <a:xfrm rot="16200000">
            <a:off x="-425266" y="5297028"/>
            <a:ext cx="18152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2400" dirty="0" smtClean="0"/>
              <a:t>Emilio Garcia</a:t>
            </a:r>
            <a:endParaRPr lang="ca-ES" sz="2400" dirty="0"/>
          </a:p>
        </p:txBody>
      </p:sp>
      <p:sp>
        <p:nvSpPr>
          <p:cNvPr id="4" name="3 CuadroTexto"/>
          <p:cNvSpPr txBox="1"/>
          <p:nvPr/>
        </p:nvSpPr>
        <p:spPr>
          <a:xfrm>
            <a:off x="971600" y="1412776"/>
            <a:ext cx="136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800" dirty="0" smtClean="0"/>
              <a:t>Reus</a:t>
            </a:r>
            <a:endParaRPr lang="ca-ES" sz="2800" dirty="0"/>
          </a:p>
        </p:txBody>
      </p:sp>
      <p:sp>
        <p:nvSpPr>
          <p:cNvPr id="7" name="6 CuadroTexto"/>
          <p:cNvSpPr txBox="1"/>
          <p:nvPr/>
        </p:nvSpPr>
        <p:spPr>
          <a:xfrm>
            <a:off x="971600" y="1844824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800" dirty="0" smtClean="0"/>
              <a:t>Torredembarra</a:t>
            </a:r>
            <a:endParaRPr lang="ca-ES" sz="2800" dirty="0"/>
          </a:p>
        </p:txBody>
      </p:sp>
      <p:sp>
        <p:nvSpPr>
          <p:cNvPr id="8" name="7 CuadroTexto"/>
          <p:cNvSpPr txBox="1"/>
          <p:nvPr/>
        </p:nvSpPr>
        <p:spPr>
          <a:xfrm>
            <a:off x="971600" y="2257708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800" dirty="0" smtClean="0"/>
              <a:t>Madrid</a:t>
            </a:r>
            <a:endParaRPr lang="ca-ES" sz="2800" dirty="0"/>
          </a:p>
        </p:txBody>
      </p:sp>
      <p:sp>
        <p:nvSpPr>
          <p:cNvPr id="9" name="8 CuadroTexto"/>
          <p:cNvSpPr txBox="1"/>
          <p:nvPr/>
        </p:nvSpPr>
        <p:spPr>
          <a:xfrm>
            <a:off x="971600" y="2636912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800" dirty="0" smtClean="0"/>
              <a:t>Altafulla</a:t>
            </a:r>
            <a:endParaRPr lang="ca-ES" sz="2800" dirty="0"/>
          </a:p>
        </p:txBody>
      </p:sp>
      <p:pic>
        <p:nvPicPr>
          <p:cNvPr id="5122" name="Picture 2" descr="D:\Arxiu Xiquets de Tarragona\1. Fons d' Imatges\1.1. Secció  Fotografia\1.1.3. Sèrie Xiquets-Colla  E.Garcia 1995-2006\1999-2000album29\00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7864" y="1556792"/>
            <a:ext cx="5264383" cy="3516486"/>
          </a:xfrm>
          <a:prstGeom prst="rect">
            <a:avLst/>
          </a:prstGeom>
          <a:noFill/>
        </p:spPr>
      </p:pic>
      <p:sp>
        <p:nvSpPr>
          <p:cNvPr id="10" name="9 CuadroTexto"/>
          <p:cNvSpPr txBox="1"/>
          <p:nvPr/>
        </p:nvSpPr>
        <p:spPr>
          <a:xfrm>
            <a:off x="971600" y="3049796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800" dirty="0" smtClean="0"/>
              <a:t>Andorra</a:t>
            </a:r>
            <a:endParaRPr lang="ca-E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ca-ES" dirty="0" smtClean="0"/>
              <a:t>Sèrie </a:t>
            </a:r>
            <a:r>
              <a:rPr lang="ca-ES" dirty="0" err="1" smtClean="0"/>
              <a:t>Xiquets-Colla</a:t>
            </a:r>
            <a:endParaRPr lang="ca-ES" dirty="0"/>
          </a:p>
        </p:txBody>
      </p:sp>
      <p:sp>
        <p:nvSpPr>
          <p:cNvPr id="3" name="2 Rectángulo"/>
          <p:cNvSpPr/>
          <p:nvPr/>
        </p:nvSpPr>
        <p:spPr>
          <a:xfrm rot="16200000">
            <a:off x="-425266" y="5297028"/>
            <a:ext cx="18152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2400" dirty="0" smtClean="0"/>
              <a:t>Emilio Garcia</a:t>
            </a:r>
            <a:endParaRPr lang="ca-ES" sz="2400" dirty="0"/>
          </a:p>
        </p:txBody>
      </p:sp>
      <p:sp>
        <p:nvSpPr>
          <p:cNvPr id="4" name="3 CuadroTexto"/>
          <p:cNvSpPr txBox="1"/>
          <p:nvPr/>
        </p:nvSpPr>
        <p:spPr>
          <a:xfrm>
            <a:off x="971600" y="1412776"/>
            <a:ext cx="136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800" dirty="0" smtClean="0"/>
              <a:t>Reus</a:t>
            </a:r>
            <a:endParaRPr lang="ca-ES" sz="2800" dirty="0"/>
          </a:p>
        </p:txBody>
      </p:sp>
      <p:sp>
        <p:nvSpPr>
          <p:cNvPr id="7" name="6 CuadroTexto"/>
          <p:cNvSpPr txBox="1"/>
          <p:nvPr/>
        </p:nvSpPr>
        <p:spPr>
          <a:xfrm>
            <a:off x="971600" y="1844824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800" dirty="0" smtClean="0"/>
              <a:t>Torredembarra</a:t>
            </a:r>
            <a:endParaRPr lang="ca-ES" sz="2800" dirty="0"/>
          </a:p>
        </p:txBody>
      </p:sp>
      <p:sp>
        <p:nvSpPr>
          <p:cNvPr id="8" name="7 CuadroTexto"/>
          <p:cNvSpPr txBox="1"/>
          <p:nvPr/>
        </p:nvSpPr>
        <p:spPr>
          <a:xfrm>
            <a:off x="971600" y="2257708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800" dirty="0" smtClean="0"/>
              <a:t>Madrid</a:t>
            </a:r>
            <a:endParaRPr lang="ca-ES" sz="2800" dirty="0"/>
          </a:p>
        </p:txBody>
      </p:sp>
      <p:sp>
        <p:nvSpPr>
          <p:cNvPr id="9" name="8 CuadroTexto"/>
          <p:cNvSpPr txBox="1"/>
          <p:nvPr/>
        </p:nvSpPr>
        <p:spPr>
          <a:xfrm>
            <a:off x="971600" y="2636912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800" dirty="0" smtClean="0"/>
              <a:t>Altafulla</a:t>
            </a:r>
            <a:endParaRPr lang="ca-ES" sz="2800" dirty="0"/>
          </a:p>
        </p:txBody>
      </p:sp>
      <p:sp>
        <p:nvSpPr>
          <p:cNvPr id="10" name="9 CuadroTexto"/>
          <p:cNvSpPr txBox="1"/>
          <p:nvPr/>
        </p:nvSpPr>
        <p:spPr>
          <a:xfrm>
            <a:off x="971600" y="3049796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800" dirty="0" smtClean="0"/>
              <a:t>Andorra</a:t>
            </a:r>
            <a:endParaRPr lang="ca-ES" sz="2800" dirty="0"/>
          </a:p>
        </p:txBody>
      </p:sp>
      <p:pic>
        <p:nvPicPr>
          <p:cNvPr id="6146" name="Picture 2" descr="D:\Arxiu Xiquets de Tarragona\1. Fons d' Imatges\1.1. Secció  Fotografia\1.1.3. Sèrie Xiquets-Colla  E.Garcia 1995-2006\1999-album24\00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1484784"/>
            <a:ext cx="3429765" cy="5166717"/>
          </a:xfrm>
          <a:prstGeom prst="rect">
            <a:avLst/>
          </a:prstGeom>
          <a:noFill/>
        </p:spPr>
      </p:pic>
      <p:sp>
        <p:nvSpPr>
          <p:cNvPr id="11" name="10 CuadroTexto"/>
          <p:cNvSpPr txBox="1"/>
          <p:nvPr/>
        </p:nvSpPr>
        <p:spPr>
          <a:xfrm>
            <a:off x="971600" y="3409836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800" dirty="0" smtClean="0"/>
              <a:t>La Riera</a:t>
            </a:r>
            <a:endParaRPr lang="ca-E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pPr algn="l"/>
            <a:r>
              <a:rPr lang="ca-ES" dirty="0" smtClean="0"/>
              <a:t>  </a:t>
            </a:r>
            <a:endParaRPr lang="ca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83568" y="2332037"/>
            <a:ext cx="8229600" cy="4525963"/>
          </a:xfrm>
        </p:spPr>
        <p:txBody>
          <a:bodyPr/>
          <a:lstStyle/>
          <a:p>
            <a:r>
              <a:rPr lang="ca-ES" sz="4000" dirty="0"/>
              <a:t>Sèrie Colles Antigues </a:t>
            </a:r>
            <a:r>
              <a:rPr lang="ca-ES" sz="4000" dirty="0" smtClean="0"/>
              <a:t>1890-1970</a:t>
            </a:r>
          </a:p>
          <a:p>
            <a:pPr marL="342900" lvl="2" indent="-342900"/>
            <a:r>
              <a:rPr lang="ca-ES" sz="4000" dirty="0"/>
              <a:t>Sèrie Xiquets- Fotògrafs </a:t>
            </a:r>
            <a:r>
              <a:rPr lang="ca-ES" sz="4000" dirty="0" smtClean="0"/>
              <a:t>1970-2000</a:t>
            </a:r>
          </a:p>
          <a:p>
            <a:pPr marL="342900" lvl="2" indent="-342900"/>
            <a:r>
              <a:rPr lang="ca-ES" sz="4000" dirty="0" smtClean="0"/>
              <a:t>Sèrie </a:t>
            </a:r>
            <a:r>
              <a:rPr lang="ca-ES" sz="4000" dirty="0" err="1"/>
              <a:t>Xiquets-Colla</a:t>
            </a:r>
            <a:r>
              <a:rPr lang="ca-ES" sz="4000" dirty="0"/>
              <a:t> 1995-2003</a:t>
            </a:r>
            <a:endParaRPr lang="es-ES" sz="4000" dirty="0"/>
          </a:p>
          <a:p>
            <a:pPr marL="342900" lvl="2" indent="-342900"/>
            <a:r>
              <a:rPr lang="ca-ES" sz="4000" dirty="0"/>
              <a:t>Sèrie Fotografia Digital 2004</a:t>
            </a:r>
            <a:endParaRPr lang="es-ES" sz="4000" dirty="0"/>
          </a:p>
          <a:p>
            <a:pPr marL="342900" lvl="2" indent="-342900"/>
            <a:endParaRPr lang="es-ES" dirty="0"/>
          </a:p>
          <a:p>
            <a:endParaRPr lang="ca-ES" dirty="0"/>
          </a:p>
        </p:txBody>
      </p:sp>
      <p:sp>
        <p:nvSpPr>
          <p:cNvPr id="4" name="3 Rectángulo redondeado"/>
          <p:cNvSpPr/>
          <p:nvPr/>
        </p:nvSpPr>
        <p:spPr>
          <a:xfrm>
            <a:off x="467544" y="332656"/>
            <a:ext cx="8064896" cy="864096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5" name="4 Rectángulo redondeado"/>
          <p:cNvSpPr/>
          <p:nvPr/>
        </p:nvSpPr>
        <p:spPr>
          <a:xfrm>
            <a:off x="539552" y="2204864"/>
            <a:ext cx="8064896" cy="3456384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6" name="5 CuadroTexto"/>
          <p:cNvSpPr txBox="1"/>
          <p:nvPr/>
        </p:nvSpPr>
        <p:spPr>
          <a:xfrm>
            <a:off x="683568" y="332656"/>
            <a:ext cx="46853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4800" dirty="0" smtClean="0"/>
              <a:t>Secció Fotogràfica</a:t>
            </a:r>
            <a:endParaRPr lang="ca-ES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ca-ES" dirty="0" err="1" smtClean="0"/>
              <a:t>Serie</a:t>
            </a:r>
            <a:r>
              <a:rPr lang="ca-ES" dirty="0" smtClean="0"/>
              <a:t> </a:t>
            </a:r>
            <a:r>
              <a:rPr lang="ca-ES" dirty="0" err="1" smtClean="0"/>
              <a:t>Xiquets-Colla</a:t>
            </a:r>
            <a:endParaRPr lang="ca-ES" dirty="0"/>
          </a:p>
        </p:txBody>
      </p:sp>
      <p:sp>
        <p:nvSpPr>
          <p:cNvPr id="3" name="2 Rectángulo"/>
          <p:cNvSpPr/>
          <p:nvPr/>
        </p:nvSpPr>
        <p:spPr>
          <a:xfrm rot="16200000">
            <a:off x="-425266" y="5297028"/>
            <a:ext cx="18152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2400" dirty="0" smtClean="0"/>
              <a:t>Emilio Garcia</a:t>
            </a:r>
            <a:endParaRPr lang="ca-ES" sz="2400" dirty="0"/>
          </a:p>
        </p:txBody>
      </p:sp>
      <p:sp>
        <p:nvSpPr>
          <p:cNvPr id="4" name="3 CuadroTexto"/>
          <p:cNvSpPr txBox="1"/>
          <p:nvPr/>
        </p:nvSpPr>
        <p:spPr>
          <a:xfrm>
            <a:off x="971600" y="1412776"/>
            <a:ext cx="136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800" dirty="0" smtClean="0"/>
              <a:t>Reus</a:t>
            </a:r>
            <a:endParaRPr lang="ca-ES" sz="2800" dirty="0"/>
          </a:p>
        </p:txBody>
      </p:sp>
      <p:sp>
        <p:nvSpPr>
          <p:cNvPr id="7" name="6 CuadroTexto"/>
          <p:cNvSpPr txBox="1"/>
          <p:nvPr/>
        </p:nvSpPr>
        <p:spPr>
          <a:xfrm>
            <a:off x="971600" y="1844824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800" dirty="0" smtClean="0"/>
              <a:t>Torredembarra</a:t>
            </a:r>
            <a:endParaRPr lang="ca-ES" sz="2800" dirty="0"/>
          </a:p>
        </p:txBody>
      </p:sp>
      <p:sp>
        <p:nvSpPr>
          <p:cNvPr id="8" name="7 CuadroTexto"/>
          <p:cNvSpPr txBox="1"/>
          <p:nvPr/>
        </p:nvSpPr>
        <p:spPr>
          <a:xfrm>
            <a:off x="971600" y="2257708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800" dirty="0" smtClean="0"/>
              <a:t>Madrid</a:t>
            </a:r>
            <a:endParaRPr lang="ca-ES" sz="2800" dirty="0"/>
          </a:p>
        </p:txBody>
      </p:sp>
      <p:sp>
        <p:nvSpPr>
          <p:cNvPr id="9" name="8 CuadroTexto"/>
          <p:cNvSpPr txBox="1"/>
          <p:nvPr/>
        </p:nvSpPr>
        <p:spPr>
          <a:xfrm>
            <a:off x="971600" y="2636912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800" dirty="0" smtClean="0"/>
              <a:t>Altafulla</a:t>
            </a:r>
            <a:endParaRPr lang="ca-ES" sz="2800" dirty="0"/>
          </a:p>
        </p:txBody>
      </p:sp>
      <p:sp>
        <p:nvSpPr>
          <p:cNvPr id="10" name="9 CuadroTexto"/>
          <p:cNvSpPr txBox="1"/>
          <p:nvPr/>
        </p:nvSpPr>
        <p:spPr>
          <a:xfrm>
            <a:off x="971600" y="3049796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800" dirty="0" smtClean="0"/>
              <a:t>Andorra</a:t>
            </a:r>
            <a:endParaRPr lang="ca-ES" sz="2800" dirty="0"/>
          </a:p>
        </p:txBody>
      </p:sp>
      <p:sp>
        <p:nvSpPr>
          <p:cNvPr id="11" name="10 CuadroTexto"/>
          <p:cNvSpPr txBox="1"/>
          <p:nvPr/>
        </p:nvSpPr>
        <p:spPr>
          <a:xfrm>
            <a:off x="971600" y="3409836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800" dirty="0" smtClean="0"/>
              <a:t>La Riera</a:t>
            </a:r>
            <a:endParaRPr lang="ca-ES" sz="2800" dirty="0"/>
          </a:p>
        </p:txBody>
      </p:sp>
      <p:pic>
        <p:nvPicPr>
          <p:cNvPr id="7170" name="Picture 2" descr="D:\Arxiu Xiquets de Tarragona\1. Fons d' Imatges\1.1. Secció  Fotografia\1.1.3. Sèrie Xiquets-Colla  E.Garcia 1995-2006\1999-album26\0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5" y="1412776"/>
            <a:ext cx="3459977" cy="5184576"/>
          </a:xfrm>
          <a:prstGeom prst="rect">
            <a:avLst/>
          </a:prstGeom>
          <a:noFill/>
        </p:spPr>
      </p:pic>
      <p:sp>
        <p:nvSpPr>
          <p:cNvPr id="12" name="11 CuadroTexto"/>
          <p:cNvSpPr txBox="1"/>
          <p:nvPr/>
        </p:nvSpPr>
        <p:spPr>
          <a:xfrm>
            <a:off x="971600" y="3769876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800" dirty="0" smtClean="0"/>
              <a:t>Port Aventura</a:t>
            </a:r>
            <a:endParaRPr lang="ca-E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ca-ES" dirty="0" smtClean="0"/>
              <a:t>Sèrie </a:t>
            </a:r>
            <a:r>
              <a:rPr lang="ca-ES" dirty="0" err="1" smtClean="0"/>
              <a:t>Xiquets-Colla</a:t>
            </a:r>
            <a:endParaRPr lang="ca-ES" dirty="0"/>
          </a:p>
        </p:txBody>
      </p:sp>
      <p:sp>
        <p:nvSpPr>
          <p:cNvPr id="3" name="2 Rectángulo"/>
          <p:cNvSpPr/>
          <p:nvPr/>
        </p:nvSpPr>
        <p:spPr>
          <a:xfrm rot="16200000">
            <a:off x="-425266" y="5297028"/>
            <a:ext cx="18152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2400" dirty="0" smtClean="0"/>
              <a:t>Emilio Garcia</a:t>
            </a:r>
            <a:endParaRPr lang="ca-ES" sz="2400" dirty="0"/>
          </a:p>
        </p:txBody>
      </p:sp>
      <p:sp>
        <p:nvSpPr>
          <p:cNvPr id="4" name="3 CuadroTexto"/>
          <p:cNvSpPr txBox="1"/>
          <p:nvPr/>
        </p:nvSpPr>
        <p:spPr>
          <a:xfrm>
            <a:off x="971600" y="1412776"/>
            <a:ext cx="136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800" dirty="0" smtClean="0"/>
              <a:t>Reus</a:t>
            </a:r>
            <a:endParaRPr lang="ca-ES" sz="2800" dirty="0"/>
          </a:p>
        </p:txBody>
      </p:sp>
      <p:sp>
        <p:nvSpPr>
          <p:cNvPr id="7" name="6 CuadroTexto"/>
          <p:cNvSpPr txBox="1"/>
          <p:nvPr/>
        </p:nvSpPr>
        <p:spPr>
          <a:xfrm>
            <a:off x="971600" y="1844824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800" dirty="0" smtClean="0"/>
              <a:t>Torredembarra</a:t>
            </a:r>
            <a:endParaRPr lang="ca-ES" sz="2800" dirty="0"/>
          </a:p>
        </p:txBody>
      </p:sp>
      <p:sp>
        <p:nvSpPr>
          <p:cNvPr id="8" name="7 CuadroTexto"/>
          <p:cNvSpPr txBox="1"/>
          <p:nvPr/>
        </p:nvSpPr>
        <p:spPr>
          <a:xfrm>
            <a:off x="971600" y="2257708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800" dirty="0" smtClean="0"/>
              <a:t>Madrid</a:t>
            </a:r>
            <a:endParaRPr lang="ca-ES" sz="2800" dirty="0"/>
          </a:p>
        </p:txBody>
      </p:sp>
      <p:sp>
        <p:nvSpPr>
          <p:cNvPr id="9" name="8 CuadroTexto"/>
          <p:cNvSpPr txBox="1"/>
          <p:nvPr/>
        </p:nvSpPr>
        <p:spPr>
          <a:xfrm>
            <a:off x="971600" y="2636912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800" dirty="0" smtClean="0"/>
              <a:t>Altafulla</a:t>
            </a:r>
            <a:endParaRPr lang="ca-ES" sz="2800" dirty="0"/>
          </a:p>
        </p:txBody>
      </p:sp>
      <p:sp>
        <p:nvSpPr>
          <p:cNvPr id="10" name="9 CuadroTexto"/>
          <p:cNvSpPr txBox="1"/>
          <p:nvPr/>
        </p:nvSpPr>
        <p:spPr>
          <a:xfrm>
            <a:off x="971600" y="3049796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800" dirty="0" smtClean="0"/>
              <a:t>Andorra</a:t>
            </a:r>
            <a:endParaRPr lang="ca-ES" sz="2800" dirty="0"/>
          </a:p>
        </p:txBody>
      </p:sp>
      <p:sp>
        <p:nvSpPr>
          <p:cNvPr id="11" name="10 CuadroTexto"/>
          <p:cNvSpPr txBox="1"/>
          <p:nvPr/>
        </p:nvSpPr>
        <p:spPr>
          <a:xfrm>
            <a:off x="971600" y="3409836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800" dirty="0" smtClean="0"/>
              <a:t>La Riera</a:t>
            </a:r>
            <a:endParaRPr lang="ca-ES" sz="2800" dirty="0"/>
          </a:p>
        </p:txBody>
      </p:sp>
      <p:sp>
        <p:nvSpPr>
          <p:cNvPr id="12" name="11 CuadroTexto"/>
          <p:cNvSpPr txBox="1"/>
          <p:nvPr/>
        </p:nvSpPr>
        <p:spPr>
          <a:xfrm>
            <a:off x="971600" y="3769876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800" dirty="0" smtClean="0"/>
              <a:t>Port Aventura</a:t>
            </a:r>
            <a:endParaRPr lang="ca-ES" sz="2800" dirty="0"/>
          </a:p>
        </p:txBody>
      </p:sp>
      <p:pic>
        <p:nvPicPr>
          <p:cNvPr id="1026" name="Picture 2" descr="D:\Arxiu Xiquets de Tarragona\1. Fons d' Imatges\1.1. Secció  Fotografia\1.1.3. Sèrie Xiquets-Colla  E.Garcia 1995-2006\2000-2001-album 35\00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1412776"/>
            <a:ext cx="3474423" cy="5184576"/>
          </a:xfrm>
          <a:prstGeom prst="rect">
            <a:avLst/>
          </a:prstGeom>
          <a:noFill/>
        </p:spPr>
      </p:pic>
      <p:sp>
        <p:nvSpPr>
          <p:cNvPr id="13" name="12 CuadroTexto"/>
          <p:cNvSpPr txBox="1"/>
          <p:nvPr/>
        </p:nvSpPr>
        <p:spPr>
          <a:xfrm>
            <a:off x="971600" y="4129916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800" dirty="0" smtClean="0"/>
              <a:t>Valls</a:t>
            </a:r>
            <a:endParaRPr lang="ca-E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ca-ES" dirty="0" smtClean="0"/>
              <a:t>Sèrie </a:t>
            </a:r>
            <a:r>
              <a:rPr lang="ca-ES" dirty="0" err="1" smtClean="0"/>
              <a:t>Xiquets-Colla</a:t>
            </a:r>
            <a:endParaRPr lang="ca-ES" dirty="0"/>
          </a:p>
        </p:txBody>
      </p:sp>
      <p:sp>
        <p:nvSpPr>
          <p:cNvPr id="3" name="2 Rectángulo"/>
          <p:cNvSpPr/>
          <p:nvPr/>
        </p:nvSpPr>
        <p:spPr>
          <a:xfrm rot="16200000">
            <a:off x="-425266" y="5297028"/>
            <a:ext cx="18152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2400" dirty="0" smtClean="0"/>
              <a:t>Emilio Garcia</a:t>
            </a:r>
            <a:endParaRPr lang="ca-ES" sz="2400" dirty="0"/>
          </a:p>
        </p:txBody>
      </p:sp>
      <p:sp>
        <p:nvSpPr>
          <p:cNvPr id="4" name="3 CuadroTexto"/>
          <p:cNvSpPr txBox="1"/>
          <p:nvPr/>
        </p:nvSpPr>
        <p:spPr>
          <a:xfrm>
            <a:off x="971600" y="1412776"/>
            <a:ext cx="136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800" dirty="0" smtClean="0"/>
              <a:t>Reus</a:t>
            </a:r>
            <a:endParaRPr lang="ca-ES" sz="2800" dirty="0"/>
          </a:p>
        </p:txBody>
      </p:sp>
      <p:sp>
        <p:nvSpPr>
          <p:cNvPr id="7" name="6 CuadroTexto"/>
          <p:cNvSpPr txBox="1"/>
          <p:nvPr/>
        </p:nvSpPr>
        <p:spPr>
          <a:xfrm>
            <a:off x="971600" y="1844824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800" dirty="0" smtClean="0"/>
              <a:t>Torredembarra</a:t>
            </a:r>
            <a:endParaRPr lang="ca-ES" sz="2800" dirty="0"/>
          </a:p>
        </p:txBody>
      </p:sp>
      <p:sp>
        <p:nvSpPr>
          <p:cNvPr id="8" name="7 CuadroTexto"/>
          <p:cNvSpPr txBox="1"/>
          <p:nvPr/>
        </p:nvSpPr>
        <p:spPr>
          <a:xfrm>
            <a:off x="971600" y="2257708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800" dirty="0" smtClean="0"/>
              <a:t>Madrid</a:t>
            </a:r>
            <a:endParaRPr lang="ca-ES" sz="2800" dirty="0"/>
          </a:p>
        </p:txBody>
      </p:sp>
      <p:sp>
        <p:nvSpPr>
          <p:cNvPr id="9" name="8 CuadroTexto"/>
          <p:cNvSpPr txBox="1"/>
          <p:nvPr/>
        </p:nvSpPr>
        <p:spPr>
          <a:xfrm>
            <a:off x="971600" y="2636912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800" dirty="0" smtClean="0"/>
              <a:t>Altafulla</a:t>
            </a:r>
            <a:endParaRPr lang="ca-ES" sz="2800" dirty="0"/>
          </a:p>
        </p:txBody>
      </p:sp>
      <p:sp>
        <p:nvSpPr>
          <p:cNvPr id="10" name="9 CuadroTexto"/>
          <p:cNvSpPr txBox="1"/>
          <p:nvPr/>
        </p:nvSpPr>
        <p:spPr>
          <a:xfrm>
            <a:off x="971600" y="3049796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800" dirty="0" smtClean="0"/>
              <a:t>Andorra</a:t>
            </a:r>
            <a:endParaRPr lang="ca-ES" sz="2800" dirty="0"/>
          </a:p>
        </p:txBody>
      </p:sp>
      <p:sp>
        <p:nvSpPr>
          <p:cNvPr id="11" name="10 CuadroTexto"/>
          <p:cNvSpPr txBox="1"/>
          <p:nvPr/>
        </p:nvSpPr>
        <p:spPr>
          <a:xfrm>
            <a:off x="971600" y="3409836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800" dirty="0" smtClean="0"/>
              <a:t>La Riera</a:t>
            </a:r>
            <a:endParaRPr lang="ca-ES" sz="2800" dirty="0"/>
          </a:p>
        </p:txBody>
      </p:sp>
      <p:sp>
        <p:nvSpPr>
          <p:cNvPr id="12" name="11 CuadroTexto"/>
          <p:cNvSpPr txBox="1"/>
          <p:nvPr/>
        </p:nvSpPr>
        <p:spPr>
          <a:xfrm>
            <a:off x="971600" y="3769876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800" dirty="0" smtClean="0"/>
              <a:t>Port Aventura</a:t>
            </a:r>
            <a:endParaRPr lang="ca-ES" sz="2800" dirty="0"/>
          </a:p>
        </p:txBody>
      </p:sp>
      <p:sp>
        <p:nvSpPr>
          <p:cNvPr id="13" name="12 CuadroTexto"/>
          <p:cNvSpPr txBox="1"/>
          <p:nvPr/>
        </p:nvSpPr>
        <p:spPr>
          <a:xfrm>
            <a:off x="971600" y="4129916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800" dirty="0" smtClean="0"/>
              <a:t>Valls</a:t>
            </a:r>
            <a:endParaRPr lang="ca-ES" sz="2800" dirty="0"/>
          </a:p>
        </p:txBody>
      </p:sp>
      <p:pic>
        <p:nvPicPr>
          <p:cNvPr id="2050" name="Picture 2" descr="D:\Arxiu Xiquets de Tarragona\1. Fons d' Imatges\1.1. Secció  Fotografia\1.1.3. Sèrie Xiquets-Colla  E.Garcia 1995-2006\2000-album 30\00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66001" y="1484784"/>
            <a:ext cx="3438247" cy="5130027"/>
          </a:xfrm>
          <a:prstGeom prst="rect">
            <a:avLst/>
          </a:prstGeom>
          <a:noFill/>
        </p:spPr>
      </p:pic>
      <p:sp>
        <p:nvSpPr>
          <p:cNvPr id="14" name="13 CuadroTexto"/>
          <p:cNvSpPr txBox="1"/>
          <p:nvPr/>
        </p:nvSpPr>
        <p:spPr>
          <a:xfrm>
            <a:off x="971600" y="4489956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800" dirty="0" smtClean="0"/>
              <a:t>Figueres</a:t>
            </a:r>
            <a:endParaRPr lang="ca-E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ca-ES" dirty="0" smtClean="0"/>
              <a:t>Sèrie </a:t>
            </a:r>
            <a:r>
              <a:rPr lang="ca-ES" dirty="0" err="1" smtClean="0"/>
              <a:t>Xiquets-Colla</a:t>
            </a:r>
            <a:endParaRPr lang="ca-ES" dirty="0"/>
          </a:p>
        </p:txBody>
      </p:sp>
      <p:sp>
        <p:nvSpPr>
          <p:cNvPr id="3" name="2 Rectángulo"/>
          <p:cNvSpPr/>
          <p:nvPr/>
        </p:nvSpPr>
        <p:spPr>
          <a:xfrm rot="16200000">
            <a:off x="-425266" y="5297028"/>
            <a:ext cx="18152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2400" dirty="0" smtClean="0"/>
              <a:t>Emilio Garcia</a:t>
            </a:r>
            <a:endParaRPr lang="ca-ES" sz="2400" dirty="0"/>
          </a:p>
        </p:txBody>
      </p:sp>
      <p:sp>
        <p:nvSpPr>
          <p:cNvPr id="4" name="3 CuadroTexto"/>
          <p:cNvSpPr txBox="1"/>
          <p:nvPr/>
        </p:nvSpPr>
        <p:spPr>
          <a:xfrm>
            <a:off x="971600" y="1412776"/>
            <a:ext cx="136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800" dirty="0" smtClean="0"/>
              <a:t>Reus</a:t>
            </a:r>
            <a:endParaRPr lang="ca-ES" sz="2800" dirty="0"/>
          </a:p>
        </p:txBody>
      </p:sp>
      <p:sp>
        <p:nvSpPr>
          <p:cNvPr id="7" name="6 CuadroTexto"/>
          <p:cNvSpPr txBox="1"/>
          <p:nvPr/>
        </p:nvSpPr>
        <p:spPr>
          <a:xfrm>
            <a:off x="971600" y="1844824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800" dirty="0" smtClean="0"/>
              <a:t>Torredembarra</a:t>
            </a:r>
            <a:endParaRPr lang="ca-ES" sz="2800" dirty="0"/>
          </a:p>
        </p:txBody>
      </p:sp>
      <p:sp>
        <p:nvSpPr>
          <p:cNvPr id="8" name="7 CuadroTexto"/>
          <p:cNvSpPr txBox="1"/>
          <p:nvPr/>
        </p:nvSpPr>
        <p:spPr>
          <a:xfrm>
            <a:off x="971600" y="2257708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800" dirty="0" smtClean="0"/>
              <a:t>Madrid</a:t>
            </a:r>
            <a:endParaRPr lang="ca-ES" sz="2800" dirty="0"/>
          </a:p>
        </p:txBody>
      </p:sp>
      <p:sp>
        <p:nvSpPr>
          <p:cNvPr id="9" name="8 CuadroTexto"/>
          <p:cNvSpPr txBox="1"/>
          <p:nvPr/>
        </p:nvSpPr>
        <p:spPr>
          <a:xfrm>
            <a:off x="971600" y="2636912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800" dirty="0" smtClean="0"/>
              <a:t>Altafulla</a:t>
            </a:r>
            <a:endParaRPr lang="ca-ES" sz="2800" dirty="0"/>
          </a:p>
        </p:txBody>
      </p:sp>
      <p:sp>
        <p:nvSpPr>
          <p:cNvPr id="10" name="9 CuadroTexto"/>
          <p:cNvSpPr txBox="1"/>
          <p:nvPr/>
        </p:nvSpPr>
        <p:spPr>
          <a:xfrm>
            <a:off x="971600" y="3049796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800" dirty="0" smtClean="0"/>
              <a:t>Andorra</a:t>
            </a:r>
            <a:endParaRPr lang="ca-ES" sz="2800" dirty="0"/>
          </a:p>
        </p:txBody>
      </p:sp>
      <p:sp>
        <p:nvSpPr>
          <p:cNvPr id="11" name="10 CuadroTexto"/>
          <p:cNvSpPr txBox="1"/>
          <p:nvPr/>
        </p:nvSpPr>
        <p:spPr>
          <a:xfrm>
            <a:off x="971600" y="3409836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800" dirty="0" smtClean="0"/>
              <a:t>La Riera</a:t>
            </a:r>
            <a:endParaRPr lang="ca-ES" sz="2800" dirty="0"/>
          </a:p>
        </p:txBody>
      </p:sp>
      <p:sp>
        <p:nvSpPr>
          <p:cNvPr id="12" name="11 CuadroTexto"/>
          <p:cNvSpPr txBox="1"/>
          <p:nvPr/>
        </p:nvSpPr>
        <p:spPr>
          <a:xfrm>
            <a:off x="971600" y="3769876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800" dirty="0" smtClean="0"/>
              <a:t>Port Aventura</a:t>
            </a:r>
            <a:endParaRPr lang="ca-ES" sz="2800" dirty="0"/>
          </a:p>
        </p:txBody>
      </p:sp>
      <p:sp>
        <p:nvSpPr>
          <p:cNvPr id="13" name="12 CuadroTexto"/>
          <p:cNvSpPr txBox="1"/>
          <p:nvPr/>
        </p:nvSpPr>
        <p:spPr>
          <a:xfrm>
            <a:off x="971600" y="4129916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800" dirty="0" smtClean="0"/>
              <a:t>Valls</a:t>
            </a:r>
            <a:endParaRPr lang="ca-ES" sz="2800" dirty="0"/>
          </a:p>
        </p:txBody>
      </p:sp>
      <p:sp>
        <p:nvSpPr>
          <p:cNvPr id="14" name="13 CuadroTexto"/>
          <p:cNvSpPr txBox="1"/>
          <p:nvPr/>
        </p:nvSpPr>
        <p:spPr>
          <a:xfrm>
            <a:off x="971600" y="4489956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800" dirty="0" smtClean="0"/>
              <a:t>Figueres</a:t>
            </a:r>
            <a:endParaRPr lang="ca-ES" sz="2800" dirty="0"/>
          </a:p>
        </p:txBody>
      </p:sp>
      <p:pic>
        <p:nvPicPr>
          <p:cNvPr id="3074" name="Picture 2" descr="D:\Arxiu Xiquets de Tarragona\1. Fons d' Imatges\1.1. Secció  Fotografia\1.1.3. Sèrie Xiquets-Colla  E.Garcia 1995-2006\2002-album 44\29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64130" y="1484784"/>
            <a:ext cx="3401808" cy="5091534"/>
          </a:xfrm>
          <a:prstGeom prst="rect">
            <a:avLst/>
          </a:prstGeom>
          <a:noFill/>
        </p:spPr>
      </p:pic>
      <p:sp>
        <p:nvSpPr>
          <p:cNvPr id="15" name="14 CuadroTexto"/>
          <p:cNvSpPr txBox="1"/>
          <p:nvPr/>
        </p:nvSpPr>
        <p:spPr>
          <a:xfrm>
            <a:off x="971600" y="4849996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800" dirty="0" smtClean="0"/>
              <a:t>Granollers</a:t>
            </a:r>
            <a:endParaRPr lang="ca-E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ca-ES" dirty="0" smtClean="0"/>
              <a:t>Sèrie </a:t>
            </a:r>
            <a:r>
              <a:rPr lang="ca-ES" dirty="0" err="1" smtClean="0"/>
              <a:t>Xiquets-Colla</a:t>
            </a:r>
            <a:endParaRPr lang="ca-ES" dirty="0"/>
          </a:p>
        </p:txBody>
      </p:sp>
      <p:sp>
        <p:nvSpPr>
          <p:cNvPr id="3" name="2 Rectángulo"/>
          <p:cNvSpPr/>
          <p:nvPr/>
        </p:nvSpPr>
        <p:spPr>
          <a:xfrm rot="16200000">
            <a:off x="-425266" y="5297028"/>
            <a:ext cx="18152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2400" dirty="0" smtClean="0"/>
              <a:t>Emilio Garcia</a:t>
            </a:r>
            <a:endParaRPr lang="ca-ES" sz="2400" dirty="0"/>
          </a:p>
        </p:txBody>
      </p:sp>
      <p:sp>
        <p:nvSpPr>
          <p:cNvPr id="4" name="3 CuadroTexto"/>
          <p:cNvSpPr txBox="1"/>
          <p:nvPr/>
        </p:nvSpPr>
        <p:spPr>
          <a:xfrm>
            <a:off x="971600" y="1412776"/>
            <a:ext cx="1368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800" dirty="0" smtClean="0"/>
              <a:t>Reus</a:t>
            </a:r>
            <a:endParaRPr lang="ca-ES" sz="2800" dirty="0"/>
          </a:p>
        </p:txBody>
      </p:sp>
      <p:sp>
        <p:nvSpPr>
          <p:cNvPr id="7" name="6 CuadroTexto"/>
          <p:cNvSpPr txBox="1"/>
          <p:nvPr/>
        </p:nvSpPr>
        <p:spPr>
          <a:xfrm>
            <a:off x="971600" y="1844824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800" dirty="0" smtClean="0"/>
              <a:t>Torredembarra</a:t>
            </a:r>
            <a:endParaRPr lang="ca-ES" sz="2800" dirty="0"/>
          </a:p>
        </p:txBody>
      </p:sp>
      <p:sp>
        <p:nvSpPr>
          <p:cNvPr id="8" name="7 CuadroTexto"/>
          <p:cNvSpPr txBox="1"/>
          <p:nvPr/>
        </p:nvSpPr>
        <p:spPr>
          <a:xfrm>
            <a:off x="971600" y="2257708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800" dirty="0" smtClean="0"/>
              <a:t>Madrid</a:t>
            </a:r>
            <a:endParaRPr lang="ca-ES" sz="2800" dirty="0"/>
          </a:p>
        </p:txBody>
      </p:sp>
      <p:sp>
        <p:nvSpPr>
          <p:cNvPr id="9" name="8 CuadroTexto"/>
          <p:cNvSpPr txBox="1"/>
          <p:nvPr/>
        </p:nvSpPr>
        <p:spPr>
          <a:xfrm>
            <a:off x="971600" y="2636912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800" dirty="0" smtClean="0"/>
              <a:t>Altafulla</a:t>
            </a:r>
            <a:endParaRPr lang="ca-ES" sz="2800" dirty="0"/>
          </a:p>
        </p:txBody>
      </p:sp>
      <p:sp>
        <p:nvSpPr>
          <p:cNvPr id="10" name="9 CuadroTexto"/>
          <p:cNvSpPr txBox="1"/>
          <p:nvPr/>
        </p:nvSpPr>
        <p:spPr>
          <a:xfrm>
            <a:off x="971600" y="3049796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800" dirty="0" smtClean="0"/>
              <a:t>Andorra</a:t>
            </a:r>
            <a:endParaRPr lang="ca-ES" sz="2800" dirty="0"/>
          </a:p>
        </p:txBody>
      </p:sp>
      <p:sp>
        <p:nvSpPr>
          <p:cNvPr id="11" name="10 CuadroTexto"/>
          <p:cNvSpPr txBox="1"/>
          <p:nvPr/>
        </p:nvSpPr>
        <p:spPr>
          <a:xfrm>
            <a:off x="971600" y="3409836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800" dirty="0" smtClean="0"/>
              <a:t>La Riera</a:t>
            </a:r>
            <a:endParaRPr lang="ca-ES" sz="2800" dirty="0"/>
          </a:p>
        </p:txBody>
      </p:sp>
      <p:sp>
        <p:nvSpPr>
          <p:cNvPr id="12" name="11 CuadroTexto"/>
          <p:cNvSpPr txBox="1"/>
          <p:nvPr/>
        </p:nvSpPr>
        <p:spPr>
          <a:xfrm>
            <a:off x="971600" y="3769876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800" dirty="0" smtClean="0"/>
              <a:t>Port Aventura</a:t>
            </a:r>
            <a:endParaRPr lang="ca-ES" sz="2800" dirty="0"/>
          </a:p>
        </p:txBody>
      </p:sp>
      <p:sp>
        <p:nvSpPr>
          <p:cNvPr id="13" name="12 CuadroTexto"/>
          <p:cNvSpPr txBox="1"/>
          <p:nvPr/>
        </p:nvSpPr>
        <p:spPr>
          <a:xfrm>
            <a:off x="971600" y="4129916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800" dirty="0" smtClean="0"/>
              <a:t>Valls</a:t>
            </a:r>
            <a:endParaRPr lang="ca-ES" sz="2800" dirty="0"/>
          </a:p>
        </p:txBody>
      </p:sp>
      <p:sp>
        <p:nvSpPr>
          <p:cNvPr id="14" name="13 CuadroTexto"/>
          <p:cNvSpPr txBox="1"/>
          <p:nvPr/>
        </p:nvSpPr>
        <p:spPr>
          <a:xfrm>
            <a:off x="971600" y="4489956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800" dirty="0" smtClean="0"/>
              <a:t>Figueres</a:t>
            </a:r>
            <a:endParaRPr lang="ca-ES" sz="2800" dirty="0"/>
          </a:p>
        </p:txBody>
      </p:sp>
      <p:sp>
        <p:nvSpPr>
          <p:cNvPr id="15" name="14 CuadroTexto"/>
          <p:cNvSpPr txBox="1"/>
          <p:nvPr/>
        </p:nvSpPr>
        <p:spPr>
          <a:xfrm>
            <a:off x="971600" y="4849996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800" dirty="0" smtClean="0"/>
              <a:t>Granollers</a:t>
            </a:r>
            <a:endParaRPr lang="ca-ES" sz="2800" dirty="0"/>
          </a:p>
        </p:txBody>
      </p:sp>
      <p:pic>
        <p:nvPicPr>
          <p:cNvPr id="4098" name="Picture 2" descr="D:\Arxiu Xiquets de Tarragona\1. Fons d' Imatges\1.1. Secció  Fotografia\1.1.3. Sèrie Xiquets-Colla  E.Garcia 1995-2006\2003-album 47\0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6005" y="1484784"/>
            <a:ext cx="3446757" cy="5154017"/>
          </a:xfrm>
          <a:prstGeom prst="rect">
            <a:avLst/>
          </a:prstGeom>
          <a:noFill/>
        </p:spPr>
      </p:pic>
      <p:sp>
        <p:nvSpPr>
          <p:cNvPr id="16" name="15 CuadroTexto"/>
          <p:cNvSpPr txBox="1"/>
          <p:nvPr/>
        </p:nvSpPr>
        <p:spPr>
          <a:xfrm>
            <a:off x="971600" y="5210036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800" dirty="0" smtClean="0"/>
              <a:t>Badalona</a:t>
            </a:r>
            <a:endParaRPr lang="ca-E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ca-ES" dirty="0" smtClean="0"/>
              <a:t>Sèrie </a:t>
            </a:r>
            <a:r>
              <a:rPr lang="ca-ES" dirty="0" err="1" smtClean="0"/>
              <a:t>Xiquets-Colla</a:t>
            </a:r>
            <a:endParaRPr lang="ca-ES" dirty="0"/>
          </a:p>
        </p:txBody>
      </p:sp>
      <p:sp>
        <p:nvSpPr>
          <p:cNvPr id="3" name="2 Rectángulo"/>
          <p:cNvSpPr/>
          <p:nvPr/>
        </p:nvSpPr>
        <p:spPr>
          <a:xfrm rot="16200000">
            <a:off x="-425266" y="5297028"/>
            <a:ext cx="18152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2400" dirty="0" smtClean="0"/>
              <a:t>Emilio Garcia</a:t>
            </a:r>
            <a:endParaRPr lang="ca-ES" sz="2400" dirty="0"/>
          </a:p>
        </p:txBody>
      </p:sp>
      <p:pic>
        <p:nvPicPr>
          <p:cNvPr id="5122" name="Picture 2" descr="D:\Arxiu Xiquets de Tarragona\1. Fons d' Imatges\1.1. Secció  Fotografia\1.1.3. Sèrie Xiquets-Colla  E.Garcia 1995-2006\1997-album17\00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340768"/>
            <a:ext cx="3480269" cy="5289649"/>
          </a:xfrm>
          <a:prstGeom prst="rect">
            <a:avLst/>
          </a:prstGeom>
          <a:noFill/>
        </p:spPr>
      </p:pic>
      <p:pic>
        <p:nvPicPr>
          <p:cNvPr id="5123" name="Picture 3" descr="D:\Arxiu Xiquets de Tarragona\1. Fons d' Imatges\1.1. Secció  Fotografia\1.1.3. Sèrie Xiquets-Colla  E.Garcia 1995-2006\1996-album10\00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1340768"/>
            <a:ext cx="3677394" cy="5292422"/>
          </a:xfrm>
          <a:prstGeom prst="rect">
            <a:avLst/>
          </a:prstGeom>
          <a:noFill/>
        </p:spPr>
      </p:pic>
      <p:pic>
        <p:nvPicPr>
          <p:cNvPr id="1026" name="Picture 2" descr="D:\Arxiu Xiquets de Tarragona\1. Fons d' Imatges\1.1. Secció  Fotografia\1.1.3. Sèrie Xiquets-Colla  E.Garcia 1995-2006\1999-album26\00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1412776"/>
            <a:ext cx="3456384" cy="5206849"/>
          </a:xfrm>
          <a:prstGeom prst="rect">
            <a:avLst/>
          </a:prstGeom>
          <a:noFill/>
        </p:spPr>
      </p:pic>
      <p:pic>
        <p:nvPicPr>
          <p:cNvPr id="8" name="Picture 2" descr="D:\Arxiu Xiquets de Tarragona\1. Fons d' Imatges\1.1. Secció  Fotografia\1.1.3. Sèrie Xiquets-Colla  E.Garcia 1995-2006\1998-album21\009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1340768"/>
            <a:ext cx="3501082" cy="52721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ca-ES" dirty="0" smtClean="0"/>
              <a:t>Sèrie </a:t>
            </a:r>
            <a:r>
              <a:rPr lang="ca-ES" dirty="0" err="1" smtClean="0"/>
              <a:t>Xiquets-Colla</a:t>
            </a:r>
            <a:endParaRPr lang="ca-ES" dirty="0"/>
          </a:p>
        </p:txBody>
      </p:sp>
      <p:sp>
        <p:nvSpPr>
          <p:cNvPr id="3" name="2 Rectángulo"/>
          <p:cNvSpPr/>
          <p:nvPr/>
        </p:nvSpPr>
        <p:spPr>
          <a:xfrm rot="16200000">
            <a:off x="-425266" y="5297028"/>
            <a:ext cx="18152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2400" dirty="0" smtClean="0"/>
              <a:t>Emilio Garcia</a:t>
            </a:r>
            <a:endParaRPr lang="ca-ES" sz="2400" dirty="0"/>
          </a:p>
        </p:txBody>
      </p:sp>
      <p:pic>
        <p:nvPicPr>
          <p:cNvPr id="6" name="Picture 4" descr="D:\Arxiu Xiquets de Tarragona\1. Fons d' Imatges\1.1. Secció  Fotografia\1.1.3. Sèrie Xiquets-Colla  E.Garcia 1995-2006\1999-album25\00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412776"/>
            <a:ext cx="7713168" cy="51367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ca-ES" dirty="0" smtClean="0"/>
              <a:t>Sèrie </a:t>
            </a:r>
            <a:r>
              <a:rPr lang="ca-ES" dirty="0" err="1" smtClean="0"/>
              <a:t>Xiquets-Colla</a:t>
            </a:r>
            <a:endParaRPr lang="ca-ES" dirty="0"/>
          </a:p>
        </p:txBody>
      </p:sp>
      <p:sp>
        <p:nvSpPr>
          <p:cNvPr id="3" name="2 Rectángulo"/>
          <p:cNvSpPr/>
          <p:nvPr/>
        </p:nvSpPr>
        <p:spPr>
          <a:xfrm rot="16200000">
            <a:off x="-425266" y="5297028"/>
            <a:ext cx="18152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2400" dirty="0" smtClean="0"/>
              <a:t>Emilio Garcia</a:t>
            </a:r>
            <a:endParaRPr lang="ca-ES" sz="2400" dirty="0"/>
          </a:p>
        </p:txBody>
      </p:sp>
      <p:pic>
        <p:nvPicPr>
          <p:cNvPr id="7171" name="Picture 3" descr="D:\Arxiu Xiquets de Tarragona\1. Fons d' Imatges\1.1. Secció  Fotografia\1.1.3. Sèrie Xiquets-Colla  E.Garcia 1995-2006\1997-album15\0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628800"/>
            <a:ext cx="7344816" cy="4813652"/>
          </a:xfrm>
          <a:prstGeom prst="rect">
            <a:avLst/>
          </a:prstGeom>
          <a:noFill/>
        </p:spPr>
      </p:pic>
      <p:pic>
        <p:nvPicPr>
          <p:cNvPr id="7172" name="Picture 4" descr="D:\Arxiu Xiquets de Tarragona\1. Fons d' Imatges\1.1. Secció  Fotografia\1.1.3. Sèrie Xiquets-Colla  E.Garcia 1995-2006\1997-album17\00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628800"/>
            <a:ext cx="7329242" cy="4824536"/>
          </a:xfrm>
          <a:prstGeom prst="rect">
            <a:avLst/>
          </a:prstGeom>
          <a:noFill/>
        </p:spPr>
      </p:pic>
      <p:pic>
        <p:nvPicPr>
          <p:cNvPr id="7173" name="Picture 5" descr="D:\Arxiu Xiquets de Tarragona\1. Fons d' Imatges\1.1. Secció  Fotografia\1.1.3. Sèrie Xiquets-Colla  E.Garcia 1995-2006\1998-album19\007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1700808"/>
            <a:ext cx="7218165" cy="4752528"/>
          </a:xfrm>
          <a:prstGeom prst="rect">
            <a:avLst/>
          </a:prstGeom>
          <a:noFill/>
        </p:spPr>
      </p:pic>
      <p:pic>
        <p:nvPicPr>
          <p:cNvPr id="7175" name="Picture 7" descr="D:\Arxiu Xiquets de Tarragona\1. Fons d' Imatges\1.1. Secció  Fotografia\1.1.3. Sèrie Xiquets-Colla  E.Garcia 1995-2006\1998-album23\004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3" y="1700808"/>
            <a:ext cx="7152761" cy="4752528"/>
          </a:xfrm>
          <a:prstGeom prst="rect">
            <a:avLst/>
          </a:prstGeom>
          <a:noFill/>
        </p:spPr>
      </p:pic>
      <p:pic>
        <p:nvPicPr>
          <p:cNvPr id="7177" name="Picture 9" descr="D:\Arxiu Xiquets de Tarragona\1. Fons d' Imatges\1.1. Secció  Fotografia\1.1.3. Sèrie Xiquets-Colla  E.Garcia 1995-2006\2000-album 30\001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35695" y="1772816"/>
            <a:ext cx="6939877" cy="4658295"/>
          </a:xfrm>
          <a:prstGeom prst="rect">
            <a:avLst/>
          </a:prstGeom>
          <a:noFill/>
        </p:spPr>
      </p:pic>
      <p:pic>
        <p:nvPicPr>
          <p:cNvPr id="7178" name="Picture 10" descr="D:\Arxiu Xiquets de Tarragona\1. Fons d' Imatges\1.1. Secció  Fotografia\1.1.3. Sèrie Xiquets-Colla  E.Garcia 1995-2006\2000-album 32\003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79712" y="1556792"/>
            <a:ext cx="7164288" cy="4892724"/>
          </a:xfrm>
          <a:prstGeom prst="rect">
            <a:avLst/>
          </a:prstGeom>
          <a:noFill/>
        </p:spPr>
      </p:pic>
      <p:pic>
        <p:nvPicPr>
          <p:cNvPr id="7179" name="Picture 11" descr="D:\Arxiu Xiquets de Tarragona\1. Fons d' Imatges\1.1. Secció  Fotografia\1.1.3. Sèrie Xiquets-Colla  E.Garcia 1995-2006\2001-album 37\002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97113" y="1844824"/>
            <a:ext cx="6846887" cy="4589463"/>
          </a:xfrm>
          <a:prstGeom prst="rect">
            <a:avLst/>
          </a:prstGeom>
          <a:noFill/>
        </p:spPr>
      </p:pic>
      <p:pic>
        <p:nvPicPr>
          <p:cNvPr id="7180" name="Picture 12" descr="D:\Arxiu Xiquets de Tarragona\1. Fons d' Imatges\1.1. Secció  Fotografia\1.1.3. Sèrie Xiquets-Colla  E.Garcia 1995-2006\2001-album 39\007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483768" y="1700808"/>
            <a:ext cx="7074764" cy="4735066"/>
          </a:xfrm>
          <a:prstGeom prst="rect">
            <a:avLst/>
          </a:prstGeom>
          <a:noFill/>
        </p:spPr>
      </p:pic>
      <p:pic>
        <p:nvPicPr>
          <p:cNvPr id="7181" name="Picture 13" descr="D:\Arxiu Xiquets de Tarragona\1. Fons d' Imatges\1.1. Secció  Fotografia\1.1.3. Sèrie Xiquets-Colla  E.Garcia 1995-2006\2000-album 34\0052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27584" y="1484784"/>
            <a:ext cx="8316416" cy="55854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ca-ES" dirty="0" smtClean="0"/>
              <a:t>Sèrie </a:t>
            </a:r>
            <a:r>
              <a:rPr lang="ca-ES" dirty="0" err="1" smtClean="0"/>
              <a:t>Xiquets-Colla</a:t>
            </a:r>
            <a:endParaRPr lang="ca-ES" dirty="0"/>
          </a:p>
        </p:txBody>
      </p:sp>
      <p:sp>
        <p:nvSpPr>
          <p:cNvPr id="3" name="2 Rectángulo"/>
          <p:cNvSpPr/>
          <p:nvPr/>
        </p:nvSpPr>
        <p:spPr>
          <a:xfrm rot="16200000">
            <a:off x="-425266" y="5297028"/>
            <a:ext cx="18152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2400" dirty="0" smtClean="0"/>
              <a:t>Emilio Garcia</a:t>
            </a:r>
            <a:endParaRPr lang="ca-ES" sz="2400" dirty="0"/>
          </a:p>
        </p:txBody>
      </p:sp>
      <p:pic>
        <p:nvPicPr>
          <p:cNvPr id="8194" name="Picture 2" descr="D:\Arxiu Xiquets de Tarragona\1. Fons d' Imatges\1.1. Secció  Fotografia\1.1.3. Sèrie Xiquets-Colla  E.Garcia 1995-2006\1996-album8\00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484784"/>
            <a:ext cx="3588845" cy="5145633"/>
          </a:xfrm>
          <a:prstGeom prst="rect">
            <a:avLst/>
          </a:prstGeom>
          <a:noFill/>
        </p:spPr>
      </p:pic>
      <p:pic>
        <p:nvPicPr>
          <p:cNvPr id="8195" name="Picture 3" descr="D:\Arxiu Xiquets de Tarragona\1. Fons d' Imatges\1.1. Secció  Fotografia\1.1.3. Sèrie Xiquets-Colla  E.Garcia 1995-2006\1996-album9\00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412776"/>
            <a:ext cx="3663677" cy="52472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ca-ES" dirty="0" smtClean="0"/>
              <a:t>Sèrie </a:t>
            </a:r>
            <a:r>
              <a:rPr lang="ca-ES" dirty="0" err="1" smtClean="0"/>
              <a:t>Xiquets-Colla</a:t>
            </a:r>
            <a:endParaRPr lang="ca-ES" dirty="0"/>
          </a:p>
        </p:txBody>
      </p:sp>
      <p:sp>
        <p:nvSpPr>
          <p:cNvPr id="3" name="2 Rectángulo"/>
          <p:cNvSpPr/>
          <p:nvPr/>
        </p:nvSpPr>
        <p:spPr>
          <a:xfrm rot="16200000">
            <a:off x="-425266" y="5297028"/>
            <a:ext cx="18152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2400" dirty="0" smtClean="0"/>
              <a:t>Emilio Garcia</a:t>
            </a:r>
            <a:endParaRPr lang="ca-ES" sz="2400" dirty="0"/>
          </a:p>
        </p:txBody>
      </p:sp>
      <p:pic>
        <p:nvPicPr>
          <p:cNvPr id="10242" name="Picture 2" descr="D:\Arxiu Xiquets de Tarragona\1. Fons d' Imatges\1.1. Secció  Fotografia\1.1.3. Sèrie Xiquets-Colla  E.Garcia 1995-2006\1998-album19\0087.jpg"/>
          <p:cNvPicPr>
            <a:picLocks noChangeAspect="1" noChangeArrowheads="1"/>
          </p:cNvPicPr>
          <p:nvPr/>
        </p:nvPicPr>
        <p:blipFill>
          <a:blip r:embed="rId2" cstate="print"/>
          <a:srcRect l="6979" t="2723" r="4134" b="3319"/>
          <a:stretch>
            <a:fillRect/>
          </a:stretch>
        </p:blipFill>
        <p:spPr bwMode="auto">
          <a:xfrm>
            <a:off x="5076056" y="1210149"/>
            <a:ext cx="3384376" cy="5430743"/>
          </a:xfrm>
          <a:prstGeom prst="rect">
            <a:avLst/>
          </a:prstGeom>
          <a:noFill/>
        </p:spPr>
      </p:pic>
      <p:pic>
        <p:nvPicPr>
          <p:cNvPr id="10244" name="Picture 4" descr="D:\Arxiu Xiquets de Tarragona\1. Fons d' Imatges\1.1. Secció  Fotografia\1.1.3. Sèrie Xiquets-Colla  E.Garcia 1995-2006\1999-album24\00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412776"/>
            <a:ext cx="3456384" cy="52249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4 Título"/>
          <p:cNvSpPr txBox="1">
            <a:spLocks/>
          </p:cNvSpPr>
          <p:nvPr/>
        </p:nvSpPr>
        <p:spPr>
          <a:xfrm>
            <a:off x="467544" y="1268760"/>
            <a:ext cx="8229600" cy="3586410"/>
          </a:xfrm>
          <a:prstGeom prst="roundRect">
            <a:avLst/>
          </a:prstGeom>
          <a:noFill/>
          <a:ln w="76200" cap="flat" cmpd="sng" algn="ctr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4400" b="0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Sèrie Colles Antigues</a:t>
            </a:r>
            <a:br>
              <a:rPr kumimoji="0" lang="ca-E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ca-E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1890-1970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ca-E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ca-ES" sz="4400" b="0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5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a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ca-ES" dirty="0" smtClean="0"/>
              <a:t>Sèrie </a:t>
            </a:r>
            <a:r>
              <a:rPr lang="ca-ES" dirty="0" err="1" smtClean="0"/>
              <a:t>Xiquets-Colla</a:t>
            </a:r>
            <a:endParaRPr lang="ca-ES" dirty="0"/>
          </a:p>
        </p:txBody>
      </p:sp>
      <p:sp>
        <p:nvSpPr>
          <p:cNvPr id="3" name="2 Rectángulo"/>
          <p:cNvSpPr/>
          <p:nvPr/>
        </p:nvSpPr>
        <p:spPr>
          <a:xfrm rot="16200000">
            <a:off x="-425266" y="5297028"/>
            <a:ext cx="18152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2400" dirty="0" smtClean="0"/>
              <a:t>Emilio Garcia</a:t>
            </a:r>
            <a:endParaRPr lang="ca-ES" sz="2400" dirty="0"/>
          </a:p>
        </p:txBody>
      </p:sp>
      <p:pic>
        <p:nvPicPr>
          <p:cNvPr id="12290" name="Picture 2" descr="D:\Arxiu Xiquets de Tarragona\1. Fons d' Imatges\1.1. Secció  Fotografia\1.1.3. Sèrie Xiquets-Colla  E.Garcia 1995-2006\2000-album 31\0040.jpg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/>
          <a:stretch>
            <a:fillRect/>
          </a:stretch>
        </p:blipFill>
        <p:spPr bwMode="auto">
          <a:xfrm>
            <a:off x="5054143" y="1340768"/>
            <a:ext cx="3550305" cy="5280571"/>
          </a:xfrm>
          <a:prstGeom prst="rect">
            <a:avLst/>
          </a:prstGeom>
          <a:noFill/>
        </p:spPr>
      </p:pic>
      <p:pic>
        <p:nvPicPr>
          <p:cNvPr id="12291" name="Picture 3" descr="D:\Arxiu Xiquets de Tarragona\1. Fons d' Imatges\1.1. Secció  Fotografia\1.1.3. Sèrie Xiquets-Colla  E.Garcia 1995-2006\2002-album 45\0071.jp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 l="17159" r="10866" b="32043"/>
          <a:stretch>
            <a:fillRect/>
          </a:stretch>
        </p:blipFill>
        <p:spPr bwMode="auto">
          <a:xfrm flipH="1">
            <a:off x="899592" y="1340768"/>
            <a:ext cx="3744416" cy="52403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ca-ES" dirty="0" smtClean="0"/>
              <a:t>Sèrie </a:t>
            </a:r>
            <a:r>
              <a:rPr lang="ca-ES" dirty="0" err="1" smtClean="0"/>
              <a:t>Xiquets-Colla</a:t>
            </a:r>
            <a:endParaRPr lang="ca-ES" dirty="0"/>
          </a:p>
        </p:txBody>
      </p:sp>
      <p:sp>
        <p:nvSpPr>
          <p:cNvPr id="3" name="2 Rectángulo"/>
          <p:cNvSpPr/>
          <p:nvPr/>
        </p:nvSpPr>
        <p:spPr>
          <a:xfrm rot="16200000">
            <a:off x="-425266" y="5297028"/>
            <a:ext cx="18152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2400" dirty="0" smtClean="0"/>
              <a:t>Emilio Garcia</a:t>
            </a:r>
            <a:endParaRPr lang="ca-ES" sz="2400" dirty="0"/>
          </a:p>
        </p:txBody>
      </p:sp>
      <p:pic>
        <p:nvPicPr>
          <p:cNvPr id="6" name="Picture 8" descr="D:\Arxiu Xiquets de Tarragona\1. Fons d' Imatges\1.1. Secció  Fotografia\1.1.3. Sèrie Xiquets-Colla  E.Garcia 1995-2006\1997-album14\0098.jpg"/>
          <p:cNvPicPr>
            <a:picLocks noChangeAspect="1" noChangeArrowheads="1"/>
          </p:cNvPicPr>
          <p:nvPr/>
        </p:nvPicPr>
        <p:blipFill>
          <a:blip r:embed="rId2" cstate="print"/>
          <a:srcRect l="4138" t="2723" r="4824" b="3348"/>
          <a:stretch>
            <a:fillRect/>
          </a:stretch>
        </p:blipFill>
        <p:spPr bwMode="auto">
          <a:xfrm>
            <a:off x="5272252" y="1412776"/>
            <a:ext cx="3332196" cy="5225490"/>
          </a:xfrm>
          <a:prstGeom prst="rect">
            <a:avLst/>
          </a:prstGeom>
          <a:noFill/>
        </p:spPr>
      </p:pic>
      <p:pic>
        <p:nvPicPr>
          <p:cNvPr id="7" name="Picture 4" descr="D:\Arxiu Xiquets de Tarragona\1. Fons d' Imatges\1.1. Secció  Fotografia\1.1.3. Sèrie Xiquets-Colla  E.Garcia 1995-2006\1996-album9\00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48707" y="1340768"/>
            <a:ext cx="3683333" cy="52817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ca-ES" dirty="0" smtClean="0"/>
              <a:t>Sèrie </a:t>
            </a:r>
            <a:r>
              <a:rPr lang="ca-ES" dirty="0" err="1" smtClean="0"/>
              <a:t>Xiquets-Colla</a:t>
            </a:r>
            <a:endParaRPr lang="ca-ES" dirty="0"/>
          </a:p>
        </p:txBody>
      </p:sp>
      <p:sp>
        <p:nvSpPr>
          <p:cNvPr id="3" name="2 Rectángulo"/>
          <p:cNvSpPr/>
          <p:nvPr/>
        </p:nvSpPr>
        <p:spPr>
          <a:xfrm rot="16200000">
            <a:off x="-425266" y="5297028"/>
            <a:ext cx="18152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2400" dirty="0" smtClean="0"/>
              <a:t>Emilio Garcia</a:t>
            </a:r>
            <a:endParaRPr lang="ca-ES" sz="2400" dirty="0"/>
          </a:p>
        </p:txBody>
      </p:sp>
      <p:pic>
        <p:nvPicPr>
          <p:cNvPr id="6" name="Picture 5" descr="D:\Arxiu Xiquets de Tarragona\1. Fons d' Imatges\1.1. Secció  Fotografia\1.1.3. Sèrie Xiquets-Colla  E.Garcia 1995-2006\1996-album11\0066.jpg"/>
          <p:cNvPicPr>
            <a:picLocks noChangeAspect="1" noChangeArrowheads="1"/>
          </p:cNvPicPr>
          <p:nvPr/>
        </p:nvPicPr>
        <p:blipFill>
          <a:blip r:embed="rId2" cstate="print"/>
          <a:srcRect l="35752" r="14885"/>
          <a:stretch>
            <a:fillRect/>
          </a:stretch>
        </p:blipFill>
        <p:spPr bwMode="auto">
          <a:xfrm>
            <a:off x="4932040" y="1412776"/>
            <a:ext cx="3672408" cy="5165408"/>
          </a:xfrm>
          <a:prstGeom prst="rect">
            <a:avLst/>
          </a:prstGeom>
          <a:noFill/>
        </p:spPr>
      </p:pic>
      <p:pic>
        <p:nvPicPr>
          <p:cNvPr id="1026" name="Picture 2" descr="D:\Arxiu Xiquets de Tarragona\1. Fons d' Imatges\1.1. Secció  Fotografia\1.1.3. Sèrie Xiquets-Colla  E.Garcia 1995-2006\1999-album26\00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419589"/>
            <a:ext cx="3340263" cy="51684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ca-ES" dirty="0" smtClean="0"/>
              <a:t>Sèrie </a:t>
            </a:r>
            <a:r>
              <a:rPr lang="ca-ES" dirty="0" err="1" smtClean="0"/>
              <a:t>Xiquets-Colla</a:t>
            </a:r>
            <a:endParaRPr lang="ca-ES" dirty="0"/>
          </a:p>
        </p:txBody>
      </p:sp>
      <p:sp>
        <p:nvSpPr>
          <p:cNvPr id="3" name="2 Rectángulo"/>
          <p:cNvSpPr/>
          <p:nvPr/>
        </p:nvSpPr>
        <p:spPr>
          <a:xfrm rot="16200000">
            <a:off x="-425266" y="5297028"/>
            <a:ext cx="18152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2400" dirty="0" smtClean="0"/>
              <a:t>Emilio Garcia</a:t>
            </a:r>
            <a:endParaRPr lang="ca-ES" sz="2400" dirty="0"/>
          </a:p>
        </p:txBody>
      </p:sp>
      <p:pic>
        <p:nvPicPr>
          <p:cNvPr id="4" name="Picture 2" descr="D:\Arxiu Xiquets de Tarragona\1. Fons d' Imatges\1.1. Secció  Fotografia\1.1.3. Sèrie Xiquets-Colla  E.Garcia 1995-2006\1998-album19\0032.jpg"/>
          <p:cNvPicPr>
            <a:picLocks noChangeAspect="1" noChangeArrowheads="1"/>
          </p:cNvPicPr>
          <p:nvPr/>
        </p:nvPicPr>
        <p:blipFill>
          <a:blip r:embed="rId2" cstate="print"/>
          <a:srcRect l="4096" t="3296" r="5802" b="3445"/>
          <a:stretch>
            <a:fillRect/>
          </a:stretch>
        </p:blipFill>
        <p:spPr bwMode="auto">
          <a:xfrm>
            <a:off x="1403648" y="1484783"/>
            <a:ext cx="3312368" cy="5194395"/>
          </a:xfrm>
          <a:prstGeom prst="rect">
            <a:avLst/>
          </a:prstGeom>
          <a:noFill/>
        </p:spPr>
      </p:pic>
      <p:pic>
        <p:nvPicPr>
          <p:cNvPr id="7" name="Picture 3" descr="D:\Arxiu Xiquets de Tarragona\1. Fons d' Imatges\1.1. Secció  Fotografia\1.1.3. Sèrie Xiquets-Colla  E.Garcia 1995-2006\1998-album19\0059.jpg"/>
          <p:cNvPicPr>
            <a:picLocks noChangeAspect="1" noChangeArrowheads="1"/>
          </p:cNvPicPr>
          <p:nvPr/>
        </p:nvPicPr>
        <p:blipFill>
          <a:blip r:embed="rId3" cstate="print"/>
          <a:srcRect l="2685" t="2688" r="4055" b="1873"/>
          <a:stretch>
            <a:fillRect/>
          </a:stretch>
        </p:blipFill>
        <p:spPr bwMode="auto">
          <a:xfrm flipH="1">
            <a:off x="5004048" y="1412775"/>
            <a:ext cx="3384376" cy="52237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ca-ES" dirty="0" smtClean="0"/>
              <a:t>Sèrie </a:t>
            </a:r>
            <a:r>
              <a:rPr lang="ca-ES" dirty="0" err="1" smtClean="0"/>
              <a:t>Xiquets-Colla</a:t>
            </a:r>
            <a:endParaRPr lang="ca-ES" dirty="0"/>
          </a:p>
        </p:txBody>
      </p:sp>
      <p:sp>
        <p:nvSpPr>
          <p:cNvPr id="3" name="2 Rectángulo"/>
          <p:cNvSpPr/>
          <p:nvPr/>
        </p:nvSpPr>
        <p:spPr>
          <a:xfrm rot="16200000">
            <a:off x="-425266" y="5297028"/>
            <a:ext cx="18152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2400" dirty="0" smtClean="0"/>
              <a:t>Emilio Garcia</a:t>
            </a:r>
            <a:endParaRPr lang="ca-ES" sz="2400" dirty="0"/>
          </a:p>
        </p:txBody>
      </p:sp>
      <p:pic>
        <p:nvPicPr>
          <p:cNvPr id="11266" name="Picture 2" descr="D:\Arxiu Xiquets de Tarragona\1. Fons d' Imatges\1.1. Secció  Fotografia\1.1.3. Sèrie Xiquets-Colla  E.Garcia 1995-2006\1999-album26\00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340768"/>
            <a:ext cx="3520461" cy="5310733"/>
          </a:xfrm>
          <a:prstGeom prst="rect">
            <a:avLst/>
          </a:prstGeom>
          <a:noFill/>
        </p:spPr>
      </p:pic>
      <p:pic>
        <p:nvPicPr>
          <p:cNvPr id="11267" name="Picture 3" descr="D:\Arxiu Xiquets de Tarragona\1. Fons d' Imatges\1.1. Secció  Fotografia\1.1.3. Sèrie Xiquets-Colla  E.Garcia 1995-2006\1999-album26\00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5076056" y="1354035"/>
            <a:ext cx="3528392" cy="53153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ca-ES" dirty="0" smtClean="0"/>
              <a:t>Sèrie </a:t>
            </a:r>
            <a:r>
              <a:rPr lang="ca-ES" dirty="0" err="1" smtClean="0"/>
              <a:t>Xiquets-Colla</a:t>
            </a:r>
            <a:endParaRPr lang="ca-ES" dirty="0"/>
          </a:p>
        </p:txBody>
      </p:sp>
      <p:sp>
        <p:nvSpPr>
          <p:cNvPr id="3" name="2 Rectángulo"/>
          <p:cNvSpPr/>
          <p:nvPr/>
        </p:nvSpPr>
        <p:spPr>
          <a:xfrm rot="16200000">
            <a:off x="-425266" y="5297028"/>
            <a:ext cx="18152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2400" dirty="0" smtClean="0"/>
              <a:t>Emilio Garcia</a:t>
            </a:r>
            <a:endParaRPr lang="ca-ES" sz="2400" dirty="0"/>
          </a:p>
        </p:txBody>
      </p:sp>
      <p:pic>
        <p:nvPicPr>
          <p:cNvPr id="6" name="Picture 2" descr="D:\Arxiu Xiquets de Tarragona\1. Fons d' Imatges\1.1. Secció  Fotografia\1.1.3. Sèrie Xiquets-Colla  E.Garcia 1995-2006\2003-album 47\007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20000"/>
          </a:blip>
          <a:srcRect l="7361" r="10558"/>
          <a:stretch>
            <a:fillRect/>
          </a:stretch>
        </p:blipFill>
        <p:spPr bwMode="auto">
          <a:xfrm>
            <a:off x="1547664" y="1556792"/>
            <a:ext cx="6120680" cy="49961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467544" y="1268760"/>
            <a:ext cx="8229600" cy="3586410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ca-ES" dirty="0" smtClean="0"/>
              <a:t>Sèrie Fotografia Digital</a:t>
            </a:r>
            <a:br>
              <a:rPr lang="ca-ES" dirty="0" smtClean="0"/>
            </a:br>
            <a:r>
              <a:rPr lang="ca-ES" dirty="0" smtClean="0"/>
              <a:t>des de 2004</a:t>
            </a:r>
            <a:br>
              <a:rPr lang="ca-ES" dirty="0" smtClean="0"/>
            </a:br>
            <a:endParaRPr lang="ca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 descr="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1556792"/>
            <a:ext cx="3326056" cy="4968552"/>
          </a:xfrm>
          <a:prstGeom prst="rect">
            <a:avLst/>
          </a:prstGeom>
        </p:spPr>
      </p:pic>
      <p:pic>
        <p:nvPicPr>
          <p:cNvPr id="2" name="Picture 2" descr="D:\Arxiu Xiquets de Tarragona\1. Fons d' Imatges\1.1. Secció  Fotografia\1.1.4. Sèrie  Fotografia digital 2007-\2011Toni Coll\Completa\09.23 Santa Tecla (23.09.11)\Toni-20110923-127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556792"/>
            <a:ext cx="7704855" cy="5108021"/>
          </a:xfrm>
          <a:prstGeom prst="rect">
            <a:avLst/>
          </a:prstGeom>
          <a:noFill/>
        </p:spPr>
      </p:pic>
      <p:sp>
        <p:nvSpPr>
          <p:cNvPr id="7" name="4 Título"/>
          <p:cNvSpPr>
            <a:spLocks noGrp="1"/>
          </p:cNvSpPr>
          <p:nvPr>
            <p:ph type="title"/>
          </p:nvPr>
        </p:nvSpPr>
        <p:spPr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ca-ES" dirty="0" smtClean="0"/>
              <a:t>Sèrie Fotografia Digital</a:t>
            </a:r>
            <a:endParaRPr lang="ca-ES" dirty="0"/>
          </a:p>
        </p:txBody>
      </p:sp>
      <p:sp>
        <p:nvSpPr>
          <p:cNvPr id="12" name="11 Rectángulo"/>
          <p:cNvSpPr/>
          <p:nvPr/>
        </p:nvSpPr>
        <p:spPr>
          <a:xfrm rot="16200000">
            <a:off x="-1695990" y="3648319"/>
            <a:ext cx="42126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2400" dirty="0" err="1" smtClean="0"/>
              <a:t>Emilio-Paula</a:t>
            </a:r>
            <a:r>
              <a:rPr lang="ca-ES" sz="2400" dirty="0" smtClean="0"/>
              <a:t> -Irene</a:t>
            </a:r>
            <a:endParaRPr lang="ca-ES" sz="2400" dirty="0"/>
          </a:p>
        </p:txBody>
      </p:sp>
      <p:pic>
        <p:nvPicPr>
          <p:cNvPr id="1026" name="Picture 2" descr="D:\Arxiu Xiquets de Tarragona\1. Fons d' Imatges\1.1. Secció  Fotografia\1.1.4. Sèrie  Fotografia digital 2007-\2014 Diversos\2014.08.19 Sant Magí\Irene Montserrat\4827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2988" y="1898642"/>
            <a:ext cx="6913388" cy="4628054"/>
          </a:xfrm>
          <a:prstGeom prst="rect">
            <a:avLst/>
          </a:prstGeom>
          <a:noFill/>
        </p:spPr>
      </p:pic>
      <p:pic>
        <p:nvPicPr>
          <p:cNvPr id="10" name="9 Imagen" descr="S047665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03648" y="1628800"/>
            <a:ext cx="6480720" cy="4860540"/>
          </a:xfrm>
          <a:prstGeom prst="rect">
            <a:avLst/>
          </a:prstGeom>
        </p:spPr>
      </p:pic>
      <p:pic>
        <p:nvPicPr>
          <p:cNvPr id="11" name="10 Imagen" descr="S016712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35696" y="1628800"/>
            <a:ext cx="6552727" cy="49145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ca-ES" dirty="0" smtClean="0"/>
              <a:t>Sèrie Fotografia Digital</a:t>
            </a:r>
            <a:endParaRPr lang="ca-ES" dirty="0"/>
          </a:p>
        </p:txBody>
      </p:sp>
      <p:pic>
        <p:nvPicPr>
          <p:cNvPr id="1026" name="Picture 2" descr="D:\Arxiu Xiquets de Tarragona\1. Fons d' Imatges\1.1. Secció  Fotografia\1.1.4. Sèrie  Fotografia digital 2007-\2011Toni Coll\Completa\11.01 Tots Sants (01.11.11)\Toni-20111101-159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412776"/>
            <a:ext cx="7416824" cy="4926100"/>
          </a:xfrm>
          <a:prstGeom prst="rect">
            <a:avLst/>
          </a:prstGeom>
          <a:noFill/>
        </p:spPr>
      </p:pic>
      <p:sp>
        <p:nvSpPr>
          <p:cNvPr id="4" name="3 Rectángulo"/>
          <p:cNvSpPr/>
          <p:nvPr/>
        </p:nvSpPr>
        <p:spPr>
          <a:xfrm rot="16200000">
            <a:off x="-363838" y="4836450"/>
            <a:ext cx="16923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2400" dirty="0" smtClean="0"/>
              <a:t>Toni Coll</a:t>
            </a:r>
            <a:endParaRPr lang="ca-E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ca-ES" dirty="0" smtClean="0"/>
              <a:t>Sèrie Fotografia Digital</a:t>
            </a:r>
            <a:endParaRPr lang="ca-ES" dirty="0"/>
          </a:p>
        </p:txBody>
      </p:sp>
      <p:pic>
        <p:nvPicPr>
          <p:cNvPr id="2050" name="Picture 2" descr="D:\Arxiu Xiquets de Tarragona\1. Fons d' Imatges\1.1. Secció  Fotografia\1.1.4. Sèrie  Fotografia digital 2007-\2011Toni Coll\Completa\09.23 Santa Tecla (23.09.11)\Toni-20110923-1296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12776"/>
            <a:ext cx="8136904" cy="5386623"/>
          </a:xfrm>
          <a:prstGeom prst="rect">
            <a:avLst/>
          </a:prstGeom>
          <a:noFill/>
        </p:spPr>
      </p:pic>
      <p:sp>
        <p:nvSpPr>
          <p:cNvPr id="4" name="3 Rectángulo"/>
          <p:cNvSpPr/>
          <p:nvPr/>
        </p:nvSpPr>
        <p:spPr>
          <a:xfrm rot="16200000">
            <a:off x="-363838" y="4836450"/>
            <a:ext cx="16923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2400" dirty="0" smtClean="0"/>
              <a:t>Toni Coll</a:t>
            </a:r>
            <a:endParaRPr lang="ca-E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a-ES" dirty="0" smtClean="0"/>
              <a:t>Sèrie Colles Antigues</a:t>
            </a:r>
            <a:endParaRPr lang="ca-ES" dirty="0"/>
          </a:p>
        </p:txBody>
      </p:sp>
      <p:pic>
        <p:nvPicPr>
          <p:cNvPr id="15362" name="Picture 2" descr="D:\Arxiu Xiquets de Tarragona\1. Fons d' Imatges\1.1. Secció  Fotografia\1.1.1. Sèrie  Colles Antigues 1890-1970\1890-1925\3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1556792"/>
            <a:ext cx="3678429" cy="4867448"/>
          </a:xfrm>
          <a:prstGeom prst="rect">
            <a:avLst/>
          </a:prstGeom>
          <a:noFill/>
        </p:spPr>
      </p:pic>
      <p:sp>
        <p:nvSpPr>
          <p:cNvPr id="4" name="3 CuadroTexto"/>
          <p:cNvSpPr txBox="1"/>
          <p:nvPr/>
        </p:nvSpPr>
        <p:spPr>
          <a:xfrm>
            <a:off x="467544" y="5733256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3600" dirty="0" smtClean="0"/>
              <a:t>1899</a:t>
            </a:r>
            <a:endParaRPr lang="ca-E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Arxiu Xiquets de Tarragona\1. Fons d' Imatges\1.1. Secció  Fotografia\1.1.4. Sèrie  Fotografia digital 2007-\2013 Diversos\2013.09.01 Diada Santa Rosalia - Anni Vila\DSC_007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484784"/>
            <a:ext cx="7416824" cy="4917992"/>
          </a:xfrm>
          <a:prstGeom prst="rect">
            <a:avLst/>
          </a:prstGeom>
          <a:noFill/>
        </p:spPr>
      </p:pic>
      <p:sp>
        <p:nvSpPr>
          <p:cNvPr id="5" name="4 Rectángulo"/>
          <p:cNvSpPr/>
          <p:nvPr/>
        </p:nvSpPr>
        <p:spPr>
          <a:xfrm rot="16200000">
            <a:off x="-759879" y="4440406"/>
            <a:ext cx="24844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2400" dirty="0" err="1" smtClean="0"/>
              <a:t>Anni</a:t>
            </a:r>
            <a:r>
              <a:rPr lang="ca-ES" sz="2400" dirty="0" smtClean="0"/>
              <a:t> </a:t>
            </a:r>
            <a:r>
              <a:rPr lang="ca-ES" sz="2400" dirty="0" err="1" smtClean="0"/>
              <a:t>Villa</a:t>
            </a:r>
            <a:endParaRPr lang="ca-ES" sz="2400" dirty="0"/>
          </a:p>
        </p:txBody>
      </p:sp>
      <p:sp>
        <p:nvSpPr>
          <p:cNvPr id="6" name="4 Título"/>
          <p:cNvSpPr>
            <a:spLocks noGrp="1"/>
          </p:cNvSpPr>
          <p:nvPr>
            <p:ph type="title"/>
          </p:nvPr>
        </p:nvSpPr>
        <p:spPr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ca-ES" dirty="0" smtClean="0"/>
              <a:t>Sèrie Fotografia Digital</a:t>
            </a:r>
            <a:endParaRPr lang="ca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:\Arxiu Xiquets de Tarragona\1. Fons d' Imatges\1.1. Secció  Fotografia\1.1.4. Sèrie  Fotografia digital 2007-\2007\Primerdiumenge_Festa Major_160907\50-.JPG"/>
          <p:cNvPicPr>
            <a:picLocks noChangeAspect="1" noChangeArrowheads="1"/>
          </p:cNvPicPr>
          <p:nvPr/>
        </p:nvPicPr>
        <p:blipFill>
          <a:blip r:embed="rId2" cstate="print"/>
          <a:srcRect r="8719" b="22982"/>
          <a:stretch>
            <a:fillRect/>
          </a:stretch>
        </p:blipFill>
        <p:spPr bwMode="auto">
          <a:xfrm>
            <a:off x="827584" y="1700807"/>
            <a:ext cx="7992888" cy="4510837"/>
          </a:xfrm>
          <a:prstGeom prst="rect">
            <a:avLst/>
          </a:prstGeom>
          <a:noFill/>
        </p:spPr>
      </p:pic>
      <p:sp>
        <p:nvSpPr>
          <p:cNvPr id="6" name="4 Título"/>
          <p:cNvSpPr>
            <a:spLocks noGrp="1"/>
          </p:cNvSpPr>
          <p:nvPr>
            <p:ph type="title"/>
          </p:nvPr>
        </p:nvSpPr>
        <p:spPr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ca-ES" dirty="0" smtClean="0"/>
              <a:t>Sèrie Fotografia Digital</a:t>
            </a:r>
            <a:endParaRPr lang="ca-ES" dirty="0"/>
          </a:p>
        </p:txBody>
      </p:sp>
      <p:sp>
        <p:nvSpPr>
          <p:cNvPr id="7" name="6 Rectángulo"/>
          <p:cNvSpPr/>
          <p:nvPr/>
        </p:nvSpPr>
        <p:spPr>
          <a:xfrm rot="16200000">
            <a:off x="-425268" y="5185908"/>
            <a:ext cx="18152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2400" dirty="0" smtClean="0"/>
              <a:t>Emilio Garcia</a:t>
            </a:r>
            <a:endParaRPr lang="ca-E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4 Título"/>
          <p:cNvSpPr>
            <a:spLocks noGrp="1"/>
          </p:cNvSpPr>
          <p:nvPr>
            <p:ph type="title"/>
          </p:nvPr>
        </p:nvSpPr>
        <p:spPr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ca-ES" dirty="0" smtClean="0"/>
              <a:t>Sèrie Fotografia Digital</a:t>
            </a:r>
            <a:endParaRPr lang="ca-ES" dirty="0"/>
          </a:p>
        </p:txBody>
      </p:sp>
      <p:pic>
        <p:nvPicPr>
          <p:cNvPr id="5" name="Picture 2" descr="D:\Arxiu Xiquets de Tarragona\1. Fons d' Imatges\1.1. Secció  Fotografia\1.1.4. Sèrie  Fotografia digital 2007-\2014 Diversos\2014.08.19 Sant Magí\Paula Arbeloa\48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628800"/>
            <a:ext cx="7314458" cy="4896544"/>
          </a:xfrm>
          <a:prstGeom prst="rect">
            <a:avLst/>
          </a:prstGeom>
          <a:noFill/>
        </p:spPr>
      </p:pic>
      <p:sp>
        <p:nvSpPr>
          <p:cNvPr id="6" name="5 Rectángulo"/>
          <p:cNvSpPr/>
          <p:nvPr/>
        </p:nvSpPr>
        <p:spPr>
          <a:xfrm rot="16200000">
            <a:off x="-474703" y="5185908"/>
            <a:ext cx="19141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2400" dirty="0" smtClean="0"/>
              <a:t>Paula </a:t>
            </a:r>
            <a:r>
              <a:rPr lang="ca-ES" sz="2400" dirty="0" err="1" smtClean="0"/>
              <a:t>Arbeloa</a:t>
            </a:r>
            <a:endParaRPr lang="ca-E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Arxiu Xiquets de Tarragona\1. Fons d' Imatges\1.1. Secció  Fotografia\1.1.4. Sèrie  Fotografia digital 2007-\2013 Diversos\2013.10.19 Diada XdT - Jose Luis Sáez\_DSC289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1556792"/>
            <a:ext cx="5040560" cy="5040560"/>
          </a:xfrm>
          <a:prstGeom prst="rect">
            <a:avLst/>
          </a:prstGeom>
          <a:noFill/>
        </p:spPr>
      </p:pic>
      <p:sp>
        <p:nvSpPr>
          <p:cNvPr id="5" name="4 Rectángulo"/>
          <p:cNvSpPr/>
          <p:nvPr/>
        </p:nvSpPr>
        <p:spPr>
          <a:xfrm rot="16200000">
            <a:off x="-507853" y="4692434"/>
            <a:ext cx="19804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2400" dirty="0" smtClean="0"/>
              <a:t>Jose Luis Sáez</a:t>
            </a:r>
            <a:endParaRPr lang="ca-ES" sz="2400" dirty="0"/>
          </a:p>
        </p:txBody>
      </p:sp>
      <p:sp>
        <p:nvSpPr>
          <p:cNvPr id="6" name="4 Título"/>
          <p:cNvSpPr>
            <a:spLocks noGrp="1"/>
          </p:cNvSpPr>
          <p:nvPr>
            <p:ph type="title"/>
          </p:nvPr>
        </p:nvSpPr>
        <p:spPr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ca-ES" dirty="0" smtClean="0"/>
              <a:t>Sèrie Fotografia Digital</a:t>
            </a:r>
            <a:endParaRPr lang="ca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Arxiu Xiquets de Tarragona\1. Fons d' Imatges\1.1. Secció  Fotografia\1.1.4. Sèrie  Fotografia digital 2007-\2008\40 DiadCatalunya_110908\04-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546505"/>
            <a:ext cx="3240360" cy="5194863"/>
          </a:xfrm>
          <a:prstGeom prst="rect">
            <a:avLst/>
          </a:prstGeom>
          <a:noFill/>
        </p:spPr>
      </p:pic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ca-ES" dirty="0" smtClean="0"/>
              <a:t>Sèrie Fotografia Digital</a:t>
            </a:r>
            <a:endParaRPr lang="ca-ES" dirty="0"/>
          </a:p>
        </p:txBody>
      </p:sp>
      <p:sp>
        <p:nvSpPr>
          <p:cNvPr id="6" name="5 Rectángulo"/>
          <p:cNvSpPr/>
          <p:nvPr/>
        </p:nvSpPr>
        <p:spPr>
          <a:xfrm rot="16200000">
            <a:off x="-425266" y="5297028"/>
            <a:ext cx="18152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2400" dirty="0" smtClean="0"/>
              <a:t>Emilio Garcia</a:t>
            </a:r>
            <a:endParaRPr lang="ca-ES" sz="2400" dirty="0"/>
          </a:p>
        </p:txBody>
      </p:sp>
      <p:pic>
        <p:nvPicPr>
          <p:cNvPr id="7" name="Picture 2" descr="D:\Arxiu Xiquets de Tarragona\1. Fons d' Imatges\1.1. Secció  Fotografia\1.1.4. Sèrie  Fotografia digital 2007-\2009\23. Santa Tecla_230909\_DSC0001.jpg"/>
          <p:cNvPicPr>
            <a:picLocks noChangeAspect="1" noChangeArrowheads="1"/>
          </p:cNvPicPr>
          <p:nvPr/>
        </p:nvPicPr>
        <p:blipFill>
          <a:blip r:embed="rId3" cstate="print"/>
          <a:srcRect l="26471" r="19608"/>
          <a:stretch>
            <a:fillRect/>
          </a:stretch>
        </p:blipFill>
        <p:spPr bwMode="auto">
          <a:xfrm>
            <a:off x="4427984" y="1556791"/>
            <a:ext cx="4176464" cy="51664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Arxiu Xiquets de Tarragona\1. Fons d' Imatges\1.1. Secció  Fotografia\1.1.4. Sèrie  Fotografia digital 2007-\2013 Diversos\2013.06.15 Assaig Gamma Extra - Jose Luis Sáez\_DSC87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628799"/>
            <a:ext cx="7416824" cy="4925235"/>
          </a:xfrm>
          <a:prstGeom prst="rect">
            <a:avLst/>
          </a:prstGeom>
          <a:noFill/>
        </p:spPr>
      </p:pic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ca-ES" dirty="0" smtClean="0"/>
              <a:t>Sèrie Fotografia Digital</a:t>
            </a:r>
            <a:endParaRPr lang="ca-ES" dirty="0"/>
          </a:p>
        </p:txBody>
      </p:sp>
      <p:sp>
        <p:nvSpPr>
          <p:cNvPr id="6" name="5 Rectángulo"/>
          <p:cNvSpPr/>
          <p:nvPr/>
        </p:nvSpPr>
        <p:spPr>
          <a:xfrm rot="16200000">
            <a:off x="-507853" y="4692434"/>
            <a:ext cx="19804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2400" dirty="0" smtClean="0"/>
              <a:t>Jose Luis Sáez</a:t>
            </a:r>
            <a:endParaRPr lang="ca-E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Arxiu Xiquets de Tarragona\1. Fons d' Imatges\1.1. Secció  Fotografia\1.1.4. Sèrie  Fotografia digital 2007-\2013 Diversos\2013.10.06 Diada aniversari Serrallo - Isaac Fernández\DSC_089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1484784"/>
            <a:ext cx="3312368" cy="4995383"/>
          </a:xfrm>
          <a:prstGeom prst="rect">
            <a:avLst/>
          </a:prstGeom>
          <a:noFill/>
        </p:spPr>
      </p:pic>
      <p:sp>
        <p:nvSpPr>
          <p:cNvPr id="5" name="4 Rectángulo"/>
          <p:cNvSpPr/>
          <p:nvPr/>
        </p:nvSpPr>
        <p:spPr>
          <a:xfrm rot="16200000">
            <a:off x="-867892" y="4332394"/>
            <a:ext cx="27005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2400" dirty="0" smtClean="0"/>
              <a:t>Isaac </a:t>
            </a:r>
            <a:r>
              <a:rPr lang="ca-ES" sz="2400" dirty="0" err="1" smtClean="0"/>
              <a:t>Fernandez</a:t>
            </a:r>
            <a:endParaRPr lang="ca-ES" sz="2400" dirty="0"/>
          </a:p>
        </p:txBody>
      </p:sp>
      <p:sp>
        <p:nvSpPr>
          <p:cNvPr id="6" name="4 Título"/>
          <p:cNvSpPr>
            <a:spLocks noGrp="1"/>
          </p:cNvSpPr>
          <p:nvPr>
            <p:ph type="title"/>
          </p:nvPr>
        </p:nvSpPr>
        <p:spPr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ca-ES" dirty="0" smtClean="0"/>
              <a:t>Sèrie Fotografia Digital</a:t>
            </a:r>
            <a:endParaRPr lang="ca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 rot="16200000">
            <a:off x="-507853" y="4692434"/>
            <a:ext cx="19804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2400" dirty="0" smtClean="0"/>
              <a:t>Aida Busquets</a:t>
            </a:r>
            <a:endParaRPr lang="ca-ES" sz="2400" dirty="0"/>
          </a:p>
        </p:txBody>
      </p:sp>
      <p:sp>
        <p:nvSpPr>
          <p:cNvPr id="6" name="4 Título"/>
          <p:cNvSpPr>
            <a:spLocks noGrp="1"/>
          </p:cNvSpPr>
          <p:nvPr>
            <p:ph type="title"/>
          </p:nvPr>
        </p:nvSpPr>
        <p:spPr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ca-ES" dirty="0" smtClean="0"/>
              <a:t>Sèrie Fotografia Digital</a:t>
            </a:r>
            <a:endParaRPr lang="ca-ES" dirty="0"/>
          </a:p>
        </p:txBody>
      </p:sp>
      <p:pic>
        <p:nvPicPr>
          <p:cNvPr id="9218" name="Picture 2" descr="D:\Arxiu Xiquets de Tarragona\1. Fons d' Imatges\1.1. Secció  Fotografia\1.1.4. Sèrie  Fotografia digital 2007-\2013 Diversos\2013.07.06 Diada Pla de la Seu - Aida Busquets\IMG_318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556792"/>
            <a:ext cx="7632848" cy="51003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4 Título"/>
          <p:cNvSpPr>
            <a:spLocks noGrp="1"/>
          </p:cNvSpPr>
          <p:nvPr>
            <p:ph type="title"/>
          </p:nvPr>
        </p:nvSpPr>
        <p:spPr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ca-ES" dirty="0" smtClean="0"/>
              <a:t>Sèrie Fotografia Digital</a:t>
            </a:r>
            <a:endParaRPr lang="ca-ES" dirty="0"/>
          </a:p>
        </p:txBody>
      </p:sp>
      <p:pic>
        <p:nvPicPr>
          <p:cNvPr id="2050" name="Picture 2" descr="D:\Arxiu Xiquets de Tarragona\1. Fons d' Imatges\1.1. Secció  Fotografia\1.1.4. Sèrie  Fotografia digital 2007-\2013 Diversos\2013.07.20 La Riera de Gaià\_DSC007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1556792"/>
            <a:ext cx="5112568" cy="51125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ca-ES" dirty="0" smtClean="0"/>
              <a:t>Sèrie Fotografia Digital</a:t>
            </a:r>
            <a:endParaRPr lang="ca-ES" dirty="0"/>
          </a:p>
        </p:txBody>
      </p:sp>
      <p:pic>
        <p:nvPicPr>
          <p:cNvPr id="7" name="Picture 2" descr="D:\Arxiu Xiquets de Tarragona\1. Fons d' Imatges\1.1. Secció  Fotografia\1.1.4. Sèrie  Fotografia digital 2007-\2013 Diversos\2013.08.09 Assaig Especial Sant Magí\Anni Vila\DSC_01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412776"/>
            <a:ext cx="7992888" cy="5299972"/>
          </a:xfrm>
          <a:prstGeom prst="rect">
            <a:avLst/>
          </a:prstGeom>
          <a:noFill/>
        </p:spPr>
      </p:pic>
      <p:sp>
        <p:nvSpPr>
          <p:cNvPr id="4" name="3 Rectángulo"/>
          <p:cNvSpPr/>
          <p:nvPr/>
        </p:nvSpPr>
        <p:spPr>
          <a:xfrm rot="16200000">
            <a:off x="-507853" y="4692434"/>
            <a:ext cx="19804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2400" dirty="0" err="1" smtClean="0"/>
              <a:t>Anni</a:t>
            </a:r>
            <a:r>
              <a:rPr lang="ca-ES" sz="2400" dirty="0" smtClean="0"/>
              <a:t> </a:t>
            </a:r>
            <a:r>
              <a:rPr lang="ca-ES" sz="2400" dirty="0" err="1" smtClean="0"/>
              <a:t>Villa</a:t>
            </a:r>
            <a:endParaRPr lang="ca-E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a-ES" dirty="0" smtClean="0"/>
              <a:t>Sèrie Colles Antigues</a:t>
            </a:r>
            <a:endParaRPr lang="ca-ES" dirty="0"/>
          </a:p>
        </p:txBody>
      </p:sp>
      <p:pic>
        <p:nvPicPr>
          <p:cNvPr id="16386" name="Picture 2" descr="D:\Arxiu Xiquets de Tarragona\1. Fons d' Imatges\1.1. Secció  Fotografia\1.1.1. Sèrie  Colles Antigues 1890-1970\1890-1925\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844824"/>
            <a:ext cx="6849120" cy="4550758"/>
          </a:xfrm>
          <a:prstGeom prst="rect">
            <a:avLst/>
          </a:prstGeom>
          <a:noFill/>
        </p:spPr>
      </p:pic>
      <p:sp>
        <p:nvSpPr>
          <p:cNvPr id="4" name="3 CuadroTexto"/>
          <p:cNvSpPr txBox="1"/>
          <p:nvPr/>
        </p:nvSpPr>
        <p:spPr>
          <a:xfrm rot="16200000">
            <a:off x="-328923" y="5081004"/>
            <a:ext cx="2342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2400" dirty="0" smtClean="0"/>
              <a:t>Sebastià Cardona</a:t>
            </a:r>
            <a:endParaRPr lang="ca-E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4 Título"/>
          <p:cNvSpPr>
            <a:spLocks noGrp="1"/>
          </p:cNvSpPr>
          <p:nvPr>
            <p:ph type="title"/>
          </p:nvPr>
        </p:nvSpPr>
        <p:spPr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ca-ES" dirty="0" smtClean="0"/>
              <a:t>Sèrie Fotografia Digital</a:t>
            </a:r>
            <a:endParaRPr lang="ca-ES" dirty="0"/>
          </a:p>
        </p:txBody>
      </p:sp>
      <p:pic>
        <p:nvPicPr>
          <p:cNvPr id="4099" name="Picture 3" descr="D:\Arxiu Xiquets de Tarragona\1. Fons d' Imatges\1.1. Secció  Fotografia\1.1.4. Sèrie  Fotografia digital 2007-\2013 Diversos\2013.07.20 La Riera de Gaià\_DSC02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16832"/>
            <a:ext cx="9144000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a-ES"/>
          </a:p>
        </p:txBody>
      </p:sp>
      <p:pic>
        <p:nvPicPr>
          <p:cNvPr id="4" name="3 Marcador de contenido" descr="arxiu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59626" cy="659735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a-ES" dirty="0"/>
          </a:p>
        </p:txBody>
      </p:sp>
      <p:pic>
        <p:nvPicPr>
          <p:cNvPr id="4" name="Picture 2" descr="C:\Users\ECI\Desktop\4 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332656"/>
            <a:ext cx="4248472" cy="60026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a-ES"/>
          </a:p>
        </p:txBody>
      </p:sp>
      <p:pic>
        <p:nvPicPr>
          <p:cNvPr id="4" name="3 Marcador de contenido" descr="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302428" cy="638132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4 Título"/>
          <p:cNvSpPr txBox="1">
            <a:spLocks/>
          </p:cNvSpPr>
          <p:nvPr/>
        </p:nvSpPr>
        <p:spPr>
          <a:xfrm>
            <a:off x="467544" y="1268760"/>
            <a:ext cx="8229600" cy="3586410"/>
          </a:xfrm>
          <a:prstGeom prst="roundRect">
            <a:avLst/>
          </a:prstGeom>
          <a:noFill/>
          <a:ln w="76200" cap="flat" cmpd="sng" algn="ctr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4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4400" b="0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9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Secció </a:t>
            </a:r>
            <a:r>
              <a:rPr kumimoji="0" lang="ca-ES" sz="9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Videos</a:t>
            </a:r>
            <a:endParaRPr kumimoji="0" lang="ca-ES" sz="9800" b="0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a-ES" sz="9800" dirty="0" smtClean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sz="9800" dirty="0" smtClean="0"/>
              <a:t>1968-2015</a:t>
            </a:r>
            <a:r>
              <a:rPr kumimoji="0" lang="ca-ES" sz="7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ca-ES" sz="7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ca-ES" sz="7000" b="0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ca-E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ca-ES" sz="4400" b="0" i="0" u="none" strike="noStrike" kern="1200" cap="none" spc="0" normalizeH="0" baseline="0" noProof="0" dirty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a-ES" dirty="0"/>
          </a:p>
        </p:txBody>
      </p:sp>
      <p:pic>
        <p:nvPicPr>
          <p:cNvPr id="4" name="2-7 concurs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-324544" y="1142747"/>
            <a:ext cx="10160451" cy="5715253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611560" y="188640"/>
            <a:ext cx="4752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4800" dirty="0" smtClean="0"/>
              <a:t>Sèries antigues</a:t>
            </a:r>
            <a:endParaRPr lang="ca-ES" sz="4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i película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836712"/>
            <a:ext cx="9144000" cy="6858000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611560" y="188640"/>
            <a:ext cx="4752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4800" dirty="0" smtClean="0"/>
              <a:t>Sèries actuals</a:t>
            </a:r>
            <a:endParaRPr lang="ca-ES" sz="4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11560" y="3789040"/>
            <a:ext cx="7772400" cy="1470025"/>
          </a:xfrm>
        </p:spPr>
        <p:txBody>
          <a:bodyPr>
            <a:noAutofit/>
          </a:bodyPr>
          <a:lstStyle/>
          <a:p>
            <a:r>
              <a:rPr lang="ca-ES" sz="8800" dirty="0" smtClean="0">
                <a:latin typeface="Times New Roman" pitchFamily="18" charset="0"/>
                <a:cs typeface="Times New Roman" pitchFamily="18" charset="0"/>
              </a:rPr>
              <a:t>Gràcies</a:t>
            </a:r>
            <a:endParaRPr lang="ca-ES" sz="8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http://xiquetsdetarragona.cat/images/logo/xiquets-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908720"/>
            <a:ext cx="5659829" cy="15121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a-ES" dirty="0" smtClean="0"/>
              <a:t>Sèrie Colles Antigues</a:t>
            </a:r>
            <a:endParaRPr lang="ca-ES" dirty="0"/>
          </a:p>
        </p:txBody>
      </p:sp>
      <p:pic>
        <p:nvPicPr>
          <p:cNvPr id="17410" name="Picture 2" descr="D:\Arxiu Xiquets de Tarragona\1. Fons d' Imatges\1.1. Secció  Fotografia\1.1.1. Sèrie  Colles Antigues 1890-1970\1890-1925\1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340768"/>
            <a:ext cx="2880320" cy="5257789"/>
          </a:xfrm>
          <a:prstGeom prst="rect">
            <a:avLst/>
          </a:prstGeom>
          <a:noFill/>
        </p:spPr>
      </p:pic>
      <p:pic>
        <p:nvPicPr>
          <p:cNvPr id="17411" name="Picture 3" descr="D:\Arxiu Xiquets de Tarragona\1. Fons d' Imatges\1.1. Secció  Fotografia\1.1.1. Sèrie  Colles Antigues 1890-1970\1890-1925\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340768"/>
            <a:ext cx="3384376" cy="5254428"/>
          </a:xfrm>
          <a:prstGeom prst="rect">
            <a:avLst/>
          </a:prstGeom>
          <a:noFill/>
        </p:spPr>
      </p:pic>
      <p:sp>
        <p:nvSpPr>
          <p:cNvPr id="8" name="7 Rectángulo"/>
          <p:cNvSpPr/>
          <p:nvPr/>
        </p:nvSpPr>
        <p:spPr>
          <a:xfrm rot="16200000">
            <a:off x="-688961" y="5297028"/>
            <a:ext cx="23426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2400" dirty="0" smtClean="0"/>
              <a:t>Sebastià Cardona</a:t>
            </a:r>
            <a:endParaRPr lang="ca-E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a-ES" dirty="0" smtClean="0"/>
              <a:t>Sèrie Colles Antigues</a:t>
            </a:r>
            <a:endParaRPr lang="ca-ES" dirty="0"/>
          </a:p>
        </p:txBody>
      </p:sp>
      <p:pic>
        <p:nvPicPr>
          <p:cNvPr id="18434" name="Picture 2" descr="D:\Arxiu Xiquets de Tarragona\1. Fons d' Imatges\1.1. Secció  Fotografia\1.1.1. Sèrie  Colles Antigues 1890-1970\1890-1925\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628800"/>
            <a:ext cx="7848872" cy="4895843"/>
          </a:xfrm>
          <a:prstGeom prst="rect">
            <a:avLst/>
          </a:prstGeom>
          <a:noFill/>
        </p:spPr>
      </p:pic>
      <p:sp>
        <p:nvSpPr>
          <p:cNvPr id="6" name="5 Rectángulo"/>
          <p:cNvSpPr/>
          <p:nvPr/>
        </p:nvSpPr>
        <p:spPr>
          <a:xfrm rot="16200000">
            <a:off x="-688961" y="5297028"/>
            <a:ext cx="23426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2400" dirty="0" smtClean="0"/>
              <a:t>Sebastià Cardona</a:t>
            </a:r>
            <a:endParaRPr lang="ca-E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a-ES" dirty="0" smtClean="0"/>
              <a:t>Sèrie Colles Antigues</a:t>
            </a:r>
            <a:endParaRPr lang="ca-ES" dirty="0"/>
          </a:p>
        </p:txBody>
      </p:sp>
      <p:pic>
        <p:nvPicPr>
          <p:cNvPr id="19458" name="Picture 2" descr="D:\Arxiu Xiquets de Tarragona\1. Fons d' Imatges\1.1. Secció  Fotografia\1.1.1. Sèrie  Colles Antigues 1890-1970\1926-1936\4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340768"/>
            <a:ext cx="3461322" cy="5373216"/>
          </a:xfrm>
          <a:prstGeom prst="rect">
            <a:avLst/>
          </a:prstGeom>
          <a:noFill/>
        </p:spPr>
      </p:pic>
      <p:pic>
        <p:nvPicPr>
          <p:cNvPr id="19459" name="Picture 3" descr="D:\Arxiu Xiquets de Tarragona\1. Fons d' Imatges\1.1. Secció  Fotografia\1.1.1. Sèrie  Colles Antigues 1890-1970\1926-1936\3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351436"/>
            <a:ext cx="3096344" cy="5389932"/>
          </a:xfrm>
          <a:prstGeom prst="rect">
            <a:avLst/>
          </a:prstGeom>
          <a:noFill/>
        </p:spPr>
      </p:pic>
      <p:sp>
        <p:nvSpPr>
          <p:cNvPr id="6" name="5 Rectángulo"/>
          <p:cNvSpPr/>
          <p:nvPr/>
        </p:nvSpPr>
        <p:spPr>
          <a:xfrm rot="16200000">
            <a:off x="-391503" y="5224153"/>
            <a:ext cx="23237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2400" dirty="0" smtClean="0"/>
              <a:t>Gerard </a:t>
            </a:r>
            <a:r>
              <a:rPr lang="ca-ES" sz="2400" dirty="0" err="1" smtClean="0"/>
              <a:t>Chinchilla</a:t>
            </a:r>
            <a:endParaRPr lang="ca-E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2080</TotalTime>
  <Words>363</Words>
  <Application>Microsoft Office PowerPoint</Application>
  <PresentationFormat>Presentación en pantalla (4:3)</PresentationFormat>
  <Paragraphs>197</Paragraphs>
  <Slides>67</Slides>
  <Notes>2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67</vt:i4>
      </vt:variant>
    </vt:vector>
  </HeadingPairs>
  <TitlesOfParts>
    <vt:vector size="68" baseType="lpstr">
      <vt:lpstr>Tema de Office</vt:lpstr>
      <vt:lpstr>  Centre d’Imatges  de Tarragona</vt:lpstr>
      <vt:lpstr>ARXIU</vt:lpstr>
      <vt:lpstr>  </vt:lpstr>
      <vt:lpstr>Diapositiva 4</vt:lpstr>
      <vt:lpstr>Sèrie Colles Antigues</vt:lpstr>
      <vt:lpstr>Sèrie Colles Antigues</vt:lpstr>
      <vt:lpstr>Sèrie Colles Antigues</vt:lpstr>
      <vt:lpstr>Sèrie Colles Antigues</vt:lpstr>
      <vt:lpstr>Sèrie Colles Antigues</vt:lpstr>
      <vt:lpstr>Sèrie Colles Antigues</vt:lpstr>
      <vt:lpstr>Sèrie Colles Antigues</vt:lpstr>
      <vt:lpstr>Sèrie Colles Antigues</vt:lpstr>
      <vt:lpstr>Sèrie Colles Antigues</vt:lpstr>
      <vt:lpstr>Sèrie Colles Antigues</vt:lpstr>
      <vt:lpstr>Sèrie Colles Antigues</vt:lpstr>
      <vt:lpstr>Sèrie Xiquets-Fotògrafs 1970-2000 </vt:lpstr>
      <vt:lpstr>Sèrie Xiquets-Fotògrafs</vt:lpstr>
      <vt:lpstr>Sèrie Xiquets-Fotògrafs</vt:lpstr>
      <vt:lpstr>Sèrie Xiquets-Fotògrafs</vt:lpstr>
      <vt:lpstr>Sèrie Xiquets-Fotògrafs</vt:lpstr>
      <vt:lpstr>Sèrie Xiquets-Fotògrafs</vt:lpstr>
      <vt:lpstr>Sèrie Xiquets-Fotògrafs</vt:lpstr>
      <vt:lpstr>Sèrie Xiquets-Colla 1995-2003 </vt:lpstr>
      <vt:lpstr>Sèrie Xiquets-Colla</vt:lpstr>
      <vt:lpstr>Sèrie Xiquets-Colla</vt:lpstr>
      <vt:lpstr>Sèrie Xiquets-Colla</vt:lpstr>
      <vt:lpstr>Sèrie Xiquets-Colla</vt:lpstr>
      <vt:lpstr>Sèrie Xiquets-Colla</vt:lpstr>
      <vt:lpstr>Sèrie Xiquets-Colla</vt:lpstr>
      <vt:lpstr>Serie Xiquets-Colla</vt:lpstr>
      <vt:lpstr>Sèrie Xiquets-Colla</vt:lpstr>
      <vt:lpstr>Sèrie Xiquets-Colla</vt:lpstr>
      <vt:lpstr>Sèrie Xiquets-Colla</vt:lpstr>
      <vt:lpstr>Sèrie Xiquets-Colla</vt:lpstr>
      <vt:lpstr>Sèrie Xiquets-Colla</vt:lpstr>
      <vt:lpstr>Sèrie Xiquets-Colla</vt:lpstr>
      <vt:lpstr>Sèrie Xiquets-Colla</vt:lpstr>
      <vt:lpstr>Sèrie Xiquets-Colla</vt:lpstr>
      <vt:lpstr>Sèrie Xiquets-Colla</vt:lpstr>
      <vt:lpstr>Sèrie Xiquets-Colla</vt:lpstr>
      <vt:lpstr>Sèrie Xiquets-Colla</vt:lpstr>
      <vt:lpstr>Sèrie Xiquets-Colla</vt:lpstr>
      <vt:lpstr>Sèrie Xiquets-Colla</vt:lpstr>
      <vt:lpstr>Sèrie Xiquets-Colla</vt:lpstr>
      <vt:lpstr>Sèrie Xiquets-Colla</vt:lpstr>
      <vt:lpstr>Sèrie Fotografia Digital des de 2004 </vt:lpstr>
      <vt:lpstr>Sèrie Fotografia Digital</vt:lpstr>
      <vt:lpstr>Sèrie Fotografia Digital</vt:lpstr>
      <vt:lpstr>Sèrie Fotografia Digital</vt:lpstr>
      <vt:lpstr>Sèrie Fotografia Digital</vt:lpstr>
      <vt:lpstr>Sèrie Fotografia Digital</vt:lpstr>
      <vt:lpstr>Sèrie Fotografia Digital</vt:lpstr>
      <vt:lpstr>Sèrie Fotografia Digital</vt:lpstr>
      <vt:lpstr>Sèrie Fotografia Digital</vt:lpstr>
      <vt:lpstr>Sèrie Fotografia Digital</vt:lpstr>
      <vt:lpstr>Sèrie Fotografia Digital</vt:lpstr>
      <vt:lpstr>Sèrie Fotografia Digital</vt:lpstr>
      <vt:lpstr>Sèrie Fotografia Digital</vt:lpstr>
      <vt:lpstr>Sèrie Fotografia Digital</vt:lpstr>
      <vt:lpstr>Sèrie Fotografia Digital</vt:lpstr>
      <vt:lpstr>Diapositiva 61</vt:lpstr>
      <vt:lpstr>Diapositiva 62</vt:lpstr>
      <vt:lpstr>Diapositiva 63</vt:lpstr>
      <vt:lpstr>Diapositiva 64</vt:lpstr>
      <vt:lpstr>Diapositiva 65</vt:lpstr>
      <vt:lpstr>Diapositiva 66</vt:lpstr>
      <vt:lpstr>Gràcies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Arxiu  ´Fons d’Imatges</dc:title>
  <dc:creator>USUARIO</dc:creator>
  <cp:lastModifiedBy>USUARIO</cp:lastModifiedBy>
  <cp:revision>122</cp:revision>
  <dcterms:created xsi:type="dcterms:W3CDTF">2016-10-05T14:08:19Z</dcterms:created>
  <dcterms:modified xsi:type="dcterms:W3CDTF">2016-10-17T10:03:51Z</dcterms:modified>
</cp:coreProperties>
</file>